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E5C"/>
    <a:srgbClr val="CC99FF"/>
    <a:srgbClr val="FFFFCC"/>
    <a:srgbClr val="003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ACDC2-8C82-4F8F-AE89-552BBA70CB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A9D446-4368-4F15-B2FF-782E9C40FADF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2011: Modelo Integrado de Gestión por Procesos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0A76D-F109-4DF8-B995-52FC69BD9CED}" type="parTrans" cxnId="{EE9B0317-AEE7-4AF5-ACD3-DAB55E680C23}">
      <dgm:prSet/>
      <dgm:spPr/>
      <dgm:t>
        <a:bodyPr/>
        <a:lstStyle/>
        <a:p>
          <a:endParaRPr lang="es-ES"/>
        </a:p>
      </dgm:t>
    </dgm:pt>
    <dgm:pt modelId="{9F67C3F8-1986-4125-8FCC-F9B867302D74}" type="sibTrans" cxnId="{EE9B0317-AEE7-4AF5-ACD3-DAB55E680C23}">
      <dgm:prSet/>
      <dgm:spPr/>
      <dgm:t>
        <a:bodyPr/>
        <a:lstStyle/>
        <a:p>
          <a:endParaRPr lang="es-ES"/>
        </a:p>
      </dgm:t>
    </dgm:pt>
    <dgm:pt modelId="{76480B8E-A2C6-4238-8885-AC84758C00FC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2014: Adopta Mapa de Procesos Inicial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D1895-8D0D-4B35-B6AC-5005699FD73B}" type="parTrans" cxnId="{61D148E8-649D-4937-BC62-B867D65E9805}">
      <dgm:prSet/>
      <dgm:spPr/>
      <dgm:t>
        <a:bodyPr/>
        <a:lstStyle/>
        <a:p>
          <a:endParaRPr lang="es-ES"/>
        </a:p>
      </dgm:t>
    </dgm:pt>
    <dgm:pt modelId="{F98F380A-CDEB-41C0-BDB2-7A7C79D17834}" type="sibTrans" cxnId="{61D148E8-649D-4937-BC62-B867D65E9805}">
      <dgm:prSet/>
      <dgm:spPr/>
      <dgm:t>
        <a:bodyPr/>
        <a:lstStyle/>
        <a:p>
          <a:endParaRPr lang="es-ES"/>
        </a:p>
      </dgm:t>
    </dgm:pt>
    <dgm:pt modelId="{350A88EF-2DC8-4E87-AAD5-0FE247DEB973}">
      <dgm:prSet phldrT="[Texto]" custT="1"/>
      <dgm:spPr/>
      <dgm:t>
        <a:bodyPr/>
        <a:lstStyle/>
        <a:p>
          <a:pPr algn="l"/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2016:  Responsabilidades Centro de Gestión de         Calidad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AF457-DB84-4B54-9C8E-F78D029565D3}" type="parTrans" cxnId="{64033138-81EF-4EEC-A647-CCF966E2EF14}">
      <dgm:prSet/>
      <dgm:spPr/>
      <dgm:t>
        <a:bodyPr/>
        <a:lstStyle/>
        <a:p>
          <a:endParaRPr lang="es-ES"/>
        </a:p>
      </dgm:t>
    </dgm:pt>
    <dgm:pt modelId="{D5EAE952-AD66-4402-8773-89207872CEE9}" type="sibTrans" cxnId="{64033138-81EF-4EEC-A647-CCF966E2EF14}">
      <dgm:prSet/>
      <dgm:spPr/>
      <dgm:t>
        <a:bodyPr/>
        <a:lstStyle/>
        <a:p>
          <a:endParaRPr lang="es-ES"/>
        </a:p>
      </dgm:t>
    </dgm:pt>
    <dgm:pt modelId="{4220C060-2DC6-4D6D-B2B4-A06703AA7302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2018: Se Genera resolución 104 de 2018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85F62-D52E-4779-8856-00CADE8160F6}" type="parTrans" cxnId="{3A9A4D90-B832-420E-A93B-8942FBA13D28}">
      <dgm:prSet/>
      <dgm:spPr/>
      <dgm:t>
        <a:bodyPr/>
        <a:lstStyle/>
        <a:p>
          <a:endParaRPr lang="es-ES"/>
        </a:p>
      </dgm:t>
    </dgm:pt>
    <dgm:pt modelId="{577AD5A6-9D0C-4479-BA10-8E6602B2193D}" type="sibTrans" cxnId="{3A9A4D90-B832-420E-A93B-8942FBA13D28}">
      <dgm:prSet/>
      <dgm:spPr/>
      <dgm:t>
        <a:bodyPr/>
        <a:lstStyle/>
        <a:p>
          <a:endParaRPr lang="es-ES"/>
        </a:p>
      </dgm:t>
    </dgm:pt>
    <dgm:pt modelId="{416F4B81-4B03-4B55-B7E7-F11F12D9D279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2015:  Se crea Centro de Gestión de Calidad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FE375-082E-44F4-9C5A-AFC9F0E723B3}" type="parTrans" cxnId="{5F3BEBDF-D41C-42C0-B0D9-93DF2F2D9942}">
      <dgm:prSet/>
      <dgm:spPr/>
      <dgm:t>
        <a:bodyPr/>
        <a:lstStyle/>
        <a:p>
          <a:endParaRPr lang="es-ES"/>
        </a:p>
      </dgm:t>
    </dgm:pt>
    <dgm:pt modelId="{B8FBD62F-1575-4830-97FB-80630D360A9F}" type="sibTrans" cxnId="{5F3BEBDF-D41C-42C0-B0D9-93DF2F2D9942}">
      <dgm:prSet/>
      <dgm:spPr/>
      <dgm:t>
        <a:bodyPr/>
        <a:lstStyle/>
        <a:p>
          <a:endParaRPr lang="es-ES"/>
        </a:p>
      </dgm:t>
    </dgm:pt>
    <dgm:pt modelId="{C8CAF791-EB67-414C-8042-7602B9C394CD}" type="pres">
      <dgm:prSet presAssocID="{6BDACDC2-8C82-4F8F-AE89-552BBA70CB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90F8D5-1DA2-4340-9A3A-F506715334FC}" type="pres">
      <dgm:prSet presAssocID="{56A9D446-4368-4F15-B2FF-782E9C40FADF}" presName="parentLin" presStyleCnt="0"/>
      <dgm:spPr/>
    </dgm:pt>
    <dgm:pt modelId="{FE7AD405-5A61-4150-8981-62AA3EA85738}" type="pres">
      <dgm:prSet presAssocID="{56A9D446-4368-4F15-B2FF-782E9C40FADF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005C8157-5DA9-4840-9A1C-9E8095CD24ED}" type="pres">
      <dgm:prSet presAssocID="{56A9D446-4368-4F15-B2FF-782E9C40FADF}" presName="parentText" presStyleLbl="node1" presStyleIdx="0" presStyleCnt="5" custScaleX="139117" custLinFactNeighborX="-28221" custLinFactNeighborY="-19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F0981E-7B68-463E-996A-A5813DA96BCC}" type="pres">
      <dgm:prSet presAssocID="{56A9D446-4368-4F15-B2FF-782E9C40FADF}" presName="negativeSpace" presStyleCnt="0"/>
      <dgm:spPr/>
    </dgm:pt>
    <dgm:pt modelId="{CAEAF04F-735F-4738-9A71-33C3AF6BF9BB}" type="pres">
      <dgm:prSet presAssocID="{56A9D446-4368-4F15-B2FF-782E9C40FADF}" presName="childText" presStyleLbl="conFgAcc1" presStyleIdx="0" presStyleCnt="5">
        <dgm:presLayoutVars>
          <dgm:bulletEnabled val="1"/>
        </dgm:presLayoutVars>
      </dgm:prSet>
      <dgm:spPr/>
    </dgm:pt>
    <dgm:pt modelId="{6D573660-CF7B-4A4A-A1F0-E0C8A67FD6C6}" type="pres">
      <dgm:prSet presAssocID="{9F67C3F8-1986-4125-8FCC-F9B867302D74}" presName="spaceBetweenRectangles" presStyleCnt="0"/>
      <dgm:spPr/>
    </dgm:pt>
    <dgm:pt modelId="{1386C90B-32AA-434D-A39B-60B8FC305AFC}" type="pres">
      <dgm:prSet presAssocID="{76480B8E-A2C6-4238-8885-AC84758C00FC}" presName="parentLin" presStyleCnt="0"/>
      <dgm:spPr/>
    </dgm:pt>
    <dgm:pt modelId="{D1F336A1-9179-4029-8637-632ACD261578}" type="pres">
      <dgm:prSet presAssocID="{76480B8E-A2C6-4238-8885-AC84758C00FC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DC25964E-E161-444F-9840-257D3B802E34}" type="pres">
      <dgm:prSet presAssocID="{76480B8E-A2C6-4238-8885-AC84758C00FC}" presName="parentText" presStyleLbl="node1" presStyleIdx="1" presStyleCnt="5" custScaleX="142857" custLinFactNeighborX="-24809" custLinFactNeighborY="36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3891C8-1E29-4AE2-B9EC-371CF872D96C}" type="pres">
      <dgm:prSet presAssocID="{76480B8E-A2C6-4238-8885-AC84758C00FC}" presName="negativeSpace" presStyleCnt="0"/>
      <dgm:spPr/>
    </dgm:pt>
    <dgm:pt modelId="{ABE5B044-6BEC-45D5-8337-9BDE272CABD7}" type="pres">
      <dgm:prSet presAssocID="{76480B8E-A2C6-4238-8885-AC84758C00FC}" presName="childText" presStyleLbl="conFgAcc1" presStyleIdx="1" presStyleCnt="5">
        <dgm:presLayoutVars>
          <dgm:bulletEnabled val="1"/>
        </dgm:presLayoutVars>
      </dgm:prSet>
      <dgm:spPr/>
    </dgm:pt>
    <dgm:pt modelId="{66D35BDB-8AA8-4887-8C5D-FAFDEDED275D}" type="pres">
      <dgm:prSet presAssocID="{F98F380A-CDEB-41C0-BDB2-7A7C79D17834}" presName="spaceBetweenRectangles" presStyleCnt="0"/>
      <dgm:spPr/>
    </dgm:pt>
    <dgm:pt modelId="{945039E0-2768-4CEE-B507-272E8152168F}" type="pres">
      <dgm:prSet presAssocID="{416F4B81-4B03-4B55-B7E7-F11F12D9D279}" presName="parentLin" presStyleCnt="0"/>
      <dgm:spPr/>
    </dgm:pt>
    <dgm:pt modelId="{87F177A6-D421-484F-9621-56FC1BCE99B7}" type="pres">
      <dgm:prSet presAssocID="{416F4B81-4B03-4B55-B7E7-F11F12D9D279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FD741B3E-CE12-446E-B9BF-98048104BA1D}" type="pres">
      <dgm:prSet presAssocID="{416F4B81-4B03-4B55-B7E7-F11F12D9D279}" presName="parentText" presStyleLbl="node1" presStyleIdx="2" presStyleCnt="5" custScaleX="124747" custLinFactNeighborX="-236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236A6F-BE2B-462B-8BB5-5CCFBA616D22}" type="pres">
      <dgm:prSet presAssocID="{416F4B81-4B03-4B55-B7E7-F11F12D9D279}" presName="negativeSpace" presStyleCnt="0"/>
      <dgm:spPr/>
    </dgm:pt>
    <dgm:pt modelId="{8A41F34F-2B93-42C1-8278-1B8AAB4FE204}" type="pres">
      <dgm:prSet presAssocID="{416F4B81-4B03-4B55-B7E7-F11F12D9D279}" presName="childText" presStyleLbl="conFgAcc1" presStyleIdx="2" presStyleCnt="5">
        <dgm:presLayoutVars>
          <dgm:bulletEnabled val="1"/>
        </dgm:presLayoutVars>
      </dgm:prSet>
      <dgm:spPr/>
    </dgm:pt>
    <dgm:pt modelId="{6B67922D-D6BF-46A6-876F-5B3F2EFD7C3C}" type="pres">
      <dgm:prSet presAssocID="{B8FBD62F-1575-4830-97FB-80630D360A9F}" presName="spaceBetweenRectangles" presStyleCnt="0"/>
      <dgm:spPr/>
    </dgm:pt>
    <dgm:pt modelId="{9F1CF8B7-EE8F-495B-A6D4-53B02537AB75}" type="pres">
      <dgm:prSet presAssocID="{350A88EF-2DC8-4E87-AAD5-0FE247DEB973}" presName="parentLin" presStyleCnt="0"/>
      <dgm:spPr/>
    </dgm:pt>
    <dgm:pt modelId="{EAFEB829-9B9D-4EEC-A2CF-465166A2C340}" type="pres">
      <dgm:prSet presAssocID="{350A88EF-2DC8-4E87-AAD5-0FE247DEB973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37A821C6-C0E0-4AAD-BA17-00E3F34AB06E}" type="pres">
      <dgm:prSet presAssocID="{350A88EF-2DC8-4E87-AAD5-0FE247DEB973}" presName="parentText" presStyleLbl="node1" presStyleIdx="3" presStyleCnt="5" custScaleX="142857" custLinFactNeighborX="-2894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6C6302-09FE-408C-834B-33981B25C51F}" type="pres">
      <dgm:prSet presAssocID="{350A88EF-2DC8-4E87-AAD5-0FE247DEB973}" presName="negativeSpace" presStyleCnt="0"/>
      <dgm:spPr/>
    </dgm:pt>
    <dgm:pt modelId="{440D7B09-1C5E-4F20-B6B6-B4255E7AE786}" type="pres">
      <dgm:prSet presAssocID="{350A88EF-2DC8-4E87-AAD5-0FE247DEB973}" presName="childText" presStyleLbl="conFgAcc1" presStyleIdx="3" presStyleCnt="5">
        <dgm:presLayoutVars>
          <dgm:bulletEnabled val="1"/>
        </dgm:presLayoutVars>
      </dgm:prSet>
      <dgm:spPr/>
    </dgm:pt>
    <dgm:pt modelId="{0237964F-7399-419F-B8E6-86DAD99C0971}" type="pres">
      <dgm:prSet presAssocID="{D5EAE952-AD66-4402-8773-89207872CEE9}" presName="spaceBetweenRectangles" presStyleCnt="0"/>
      <dgm:spPr/>
    </dgm:pt>
    <dgm:pt modelId="{C2DAABA8-EEC2-4022-95E6-D7D1FBB5D71D}" type="pres">
      <dgm:prSet presAssocID="{4220C060-2DC6-4D6D-B2B4-A06703AA7302}" presName="parentLin" presStyleCnt="0"/>
      <dgm:spPr/>
    </dgm:pt>
    <dgm:pt modelId="{875DB810-42CE-4B65-B556-12C55D5C4608}" type="pres">
      <dgm:prSet presAssocID="{4220C060-2DC6-4D6D-B2B4-A06703AA7302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BFBA946F-57AB-4FAE-AF6E-AAF29050E158}" type="pres">
      <dgm:prSet presAssocID="{4220C060-2DC6-4D6D-B2B4-A06703AA7302}" presName="parentText" presStyleLbl="node1" presStyleIdx="4" presStyleCnt="5" custScaleX="142857" custLinFactNeighborX="-49619" custLinFactNeighborY="-89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D6202-E3E8-4F32-B694-41189732AD26}" type="pres">
      <dgm:prSet presAssocID="{4220C060-2DC6-4D6D-B2B4-A06703AA7302}" presName="negativeSpace" presStyleCnt="0"/>
      <dgm:spPr/>
    </dgm:pt>
    <dgm:pt modelId="{072214F5-7D8F-447C-AA32-FC023C0ED9E4}" type="pres">
      <dgm:prSet presAssocID="{4220C060-2DC6-4D6D-B2B4-A06703AA730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1D148E8-649D-4937-BC62-B867D65E9805}" srcId="{6BDACDC2-8C82-4F8F-AE89-552BBA70CBAC}" destId="{76480B8E-A2C6-4238-8885-AC84758C00FC}" srcOrd="1" destOrd="0" parTransId="{2B1D1895-8D0D-4B35-B6AC-5005699FD73B}" sibTransId="{F98F380A-CDEB-41C0-BDB2-7A7C79D17834}"/>
    <dgm:cxn modelId="{5F3BEBDF-D41C-42C0-B0D9-93DF2F2D9942}" srcId="{6BDACDC2-8C82-4F8F-AE89-552BBA70CBAC}" destId="{416F4B81-4B03-4B55-B7E7-F11F12D9D279}" srcOrd="2" destOrd="0" parTransId="{46CFE375-082E-44F4-9C5A-AFC9F0E723B3}" sibTransId="{B8FBD62F-1575-4830-97FB-80630D360A9F}"/>
    <dgm:cxn modelId="{7BD49AF6-6CBF-4438-B2CA-75980EAD56F7}" type="presOf" srcId="{416F4B81-4B03-4B55-B7E7-F11F12D9D279}" destId="{FD741B3E-CE12-446E-B9BF-98048104BA1D}" srcOrd="1" destOrd="0" presId="urn:microsoft.com/office/officeart/2005/8/layout/list1"/>
    <dgm:cxn modelId="{EE9B0317-AEE7-4AF5-ACD3-DAB55E680C23}" srcId="{6BDACDC2-8C82-4F8F-AE89-552BBA70CBAC}" destId="{56A9D446-4368-4F15-B2FF-782E9C40FADF}" srcOrd="0" destOrd="0" parTransId="{B650A76D-F109-4DF8-B995-52FC69BD9CED}" sibTransId="{9F67C3F8-1986-4125-8FCC-F9B867302D74}"/>
    <dgm:cxn modelId="{EF54057A-F811-4EB8-9888-F44BF554D6D5}" type="presOf" srcId="{76480B8E-A2C6-4238-8885-AC84758C00FC}" destId="{DC25964E-E161-444F-9840-257D3B802E34}" srcOrd="1" destOrd="0" presId="urn:microsoft.com/office/officeart/2005/8/layout/list1"/>
    <dgm:cxn modelId="{F3AD06BF-9F89-47BF-9751-BC104CFE09C0}" type="presOf" srcId="{4220C060-2DC6-4D6D-B2B4-A06703AA7302}" destId="{BFBA946F-57AB-4FAE-AF6E-AAF29050E158}" srcOrd="1" destOrd="0" presId="urn:microsoft.com/office/officeart/2005/8/layout/list1"/>
    <dgm:cxn modelId="{D91EEE74-F7E2-4086-84F1-19D130EB1204}" type="presOf" srcId="{6BDACDC2-8C82-4F8F-AE89-552BBA70CBAC}" destId="{C8CAF791-EB67-414C-8042-7602B9C394CD}" srcOrd="0" destOrd="0" presId="urn:microsoft.com/office/officeart/2005/8/layout/list1"/>
    <dgm:cxn modelId="{64033138-81EF-4EEC-A647-CCF966E2EF14}" srcId="{6BDACDC2-8C82-4F8F-AE89-552BBA70CBAC}" destId="{350A88EF-2DC8-4E87-AAD5-0FE247DEB973}" srcOrd="3" destOrd="0" parTransId="{86EAF457-DB84-4B54-9C8E-F78D029565D3}" sibTransId="{D5EAE952-AD66-4402-8773-89207872CEE9}"/>
    <dgm:cxn modelId="{4C484E5E-EF99-4BD6-8F69-1FF22B85FCA8}" type="presOf" srcId="{56A9D446-4368-4F15-B2FF-782E9C40FADF}" destId="{FE7AD405-5A61-4150-8981-62AA3EA85738}" srcOrd="0" destOrd="0" presId="urn:microsoft.com/office/officeart/2005/8/layout/list1"/>
    <dgm:cxn modelId="{8DF24102-7405-46CE-ABD7-FD3BCAEC2817}" type="presOf" srcId="{76480B8E-A2C6-4238-8885-AC84758C00FC}" destId="{D1F336A1-9179-4029-8637-632ACD261578}" srcOrd="0" destOrd="0" presId="urn:microsoft.com/office/officeart/2005/8/layout/list1"/>
    <dgm:cxn modelId="{712DF061-73F1-488D-BF67-4C2263A6A3CB}" type="presOf" srcId="{350A88EF-2DC8-4E87-AAD5-0FE247DEB973}" destId="{EAFEB829-9B9D-4EEC-A2CF-465166A2C340}" srcOrd="0" destOrd="0" presId="urn:microsoft.com/office/officeart/2005/8/layout/list1"/>
    <dgm:cxn modelId="{852E219F-8F64-496D-9D3C-143DBF971B39}" type="presOf" srcId="{350A88EF-2DC8-4E87-AAD5-0FE247DEB973}" destId="{37A821C6-C0E0-4AAD-BA17-00E3F34AB06E}" srcOrd="1" destOrd="0" presId="urn:microsoft.com/office/officeart/2005/8/layout/list1"/>
    <dgm:cxn modelId="{430CF2C3-1B47-4C3D-8490-A7E6AAC927CC}" type="presOf" srcId="{56A9D446-4368-4F15-B2FF-782E9C40FADF}" destId="{005C8157-5DA9-4840-9A1C-9E8095CD24ED}" srcOrd="1" destOrd="0" presId="urn:microsoft.com/office/officeart/2005/8/layout/list1"/>
    <dgm:cxn modelId="{AC865F9B-F01F-4B9D-AE10-08D710B7A6A3}" type="presOf" srcId="{4220C060-2DC6-4D6D-B2B4-A06703AA7302}" destId="{875DB810-42CE-4B65-B556-12C55D5C4608}" srcOrd="0" destOrd="0" presId="urn:microsoft.com/office/officeart/2005/8/layout/list1"/>
    <dgm:cxn modelId="{3A9A4D90-B832-420E-A93B-8942FBA13D28}" srcId="{6BDACDC2-8C82-4F8F-AE89-552BBA70CBAC}" destId="{4220C060-2DC6-4D6D-B2B4-A06703AA7302}" srcOrd="4" destOrd="0" parTransId="{06985F62-D52E-4779-8856-00CADE8160F6}" sibTransId="{577AD5A6-9D0C-4479-BA10-8E6602B2193D}"/>
    <dgm:cxn modelId="{EB6E946A-E675-4DA6-A001-945580AAC50D}" type="presOf" srcId="{416F4B81-4B03-4B55-B7E7-F11F12D9D279}" destId="{87F177A6-D421-484F-9621-56FC1BCE99B7}" srcOrd="0" destOrd="0" presId="urn:microsoft.com/office/officeart/2005/8/layout/list1"/>
    <dgm:cxn modelId="{C6833C17-E7B4-4920-B928-560301C94DEF}" type="presParOf" srcId="{C8CAF791-EB67-414C-8042-7602B9C394CD}" destId="{9D90F8D5-1DA2-4340-9A3A-F506715334FC}" srcOrd="0" destOrd="0" presId="urn:microsoft.com/office/officeart/2005/8/layout/list1"/>
    <dgm:cxn modelId="{D6867C1C-3FB3-48DB-BC8D-E3294A1E4073}" type="presParOf" srcId="{9D90F8D5-1DA2-4340-9A3A-F506715334FC}" destId="{FE7AD405-5A61-4150-8981-62AA3EA85738}" srcOrd="0" destOrd="0" presId="urn:microsoft.com/office/officeart/2005/8/layout/list1"/>
    <dgm:cxn modelId="{510C2D34-6E9A-4836-AD98-AE33BC610C41}" type="presParOf" srcId="{9D90F8D5-1DA2-4340-9A3A-F506715334FC}" destId="{005C8157-5DA9-4840-9A1C-9E8095CD24ED}" srcOrd="1" destOrd="0" presId="urn:microsoft.com/office/officeart/2005/8/layout/list1"/>
    <dgm:cxn modelId="{48E03BF9-AA65-46E7-BBA6-492473BD8FF3}" type="presParOf" srcId="{C8CAF791-EB67-414C-8042-7602B9C394CD}" destId="{69F0981E-7B68-463E-996A-A5813DA96BCC}" srcOrd="1" destOrd="0" presId="urn:microsoft.com/office/officeart/2005/8/layout/list1"/>
    <dgm:cxn modelId="{61585452-00E4-4C6A-BF34-E3BF8A98E1BB}" type="presParOf" srcId="{C8CAF791-EB67-414C-8042-7602B9C394CD}" destId="{CAEAF04F-735F-4738-9A71-33C3AF6BF9BB}" srcOrd="2" destOrd="0" presId="urn:microsoft.com/office/officeart/2005/8/layout/list1"/>
    <dgm:cxn modelId="{DC41D2A0-F03B-427D-BE5F-5F2D71006020}" type="presParOf" srcId="{C8CAF791-EB67-414C-8042-7602B9C394CD}" destId="{6D573660-CF7B-4A4A-A1F0-E0C8A67FD6C6}" srcOrd="3" destOrd="0" presId="urn:microsoft.com/office/officeart/2005/8/layout/list1"/>
    <dgm:cxn modelId="{F6C383ED-32FA-4E2A-905C-05AFE8B4E4ED}" type="presParOf" srcId="{C8CAF791-EB67-414C-8042-7602B9C394CD}" destId="{1386C90B-32AA-434D-A39B-60B8FC305AFC}" srcOrd="4" destOrd="0" presId="urn:microsoft.com/office/officeart/2005/8/layout/list1"/>
    <dgm:cxn modelId="{4DCDC877-BECD-4094-958B-55D6AAD4B1D3}" type="presParOf" srcId="{1386C90B-32AA-434D-A39B-60B8FC305AFC}" destId="{D1F336A1-9179-4029-8637-632ACD261578}" srcOrd="0" destOrd="0" presId="urn:microsoft.com/office/officeart/2005/8/layout/list1"/>
    <dgm:cxn modelId="{CFCF0E25-600E-4E41-A012-C230794446DA}" type="presParOf" srcId="{1386C90B-32AA-434D-A39B-60B8FC305AFC}" destId="{DC25964E-E161-444F-9840-257D3B802E34}" srcOrd="1" destOrd="0" presId="urn:microsoft.com/office/officeart/2005/8/layout/list1"/>
    <dgm:cxn modelId="{6975F954-9A7C-43D9-B55E-028E3A55B8E9}" type="presParOf" srcId="{C8CAF791-EB67-414C-8042-7602B9C394CD}" destId="{1F3891C8-1E29-4AE2-B9EC-371CF872D96C}" srcOrd="5" destOrd="0" presId="urn:microsoft.com/office/officeart/2005/8/layout/list1"/>
    <dgm:cxn modelId="{CB3FAC68-8288-4812-B0E2-7D820EED02AF}" type="presParOf" srcId="{C8CAF791-EB67-414C-8042-7602B9C394CD}" destId="{ABE5B044-6BEC-45D5-8337-9BDE272CABD7}" srcOrd="6" destOrd="0" presId="urn:microsoft.com/office/officeart/2005/8/layout/list1"/>
    <dgm:cxn modelId="{FCE09A15-A2E9-4094-A8D8-198375063AF3}" type="presParOf" srcId="{C8CAF791-EB67-414C-8042-7602B9C394CD}" destId="{66D35BDB-8AA8-4887-8C5D-FAFDEDED275D}" srcOrd="7" destOrd="0" presId="urn:microsoft.com/office/officeart/2005/8/layout/list1"/>
    <dgm:cxn modelId="{60F66104-1686-4A86-B766-9FA518A97EFE}" type="presParOf" srcId="{C8CAF791-EB67-414C-8042-7602B9C394CD}" destId="{945039E0-2768-4CEE-B507-272E8152168F}" srcOrd="8" destOrd="0" presId="urn:microsoft.com/office/officeart/2005/8/layout/list1"/>
    <dgm:cxn modelId="{C3A2717E-929D-43CB-A559-3ADAFA00C78C}" type="presParOf" srcId="{945039E0-2768-4CEE-B507-272E8152168F}" destId="{87F177A6-D421-484F-9621-56FC1BCE99B7}" srcOrd="0" destOrd="0" presId="urn:microsoft.com/office/officeart/2005/8/layout/list1"/>
    <dgm:cxn modelId="{D2DC32AA-E406-4BF6-B76A-85E0FC1A4E5D}" type="presParOf" srcId="{945039E0-2768-4CEE-B507-272E8152168F}" destId="{FD741B3E-CE12-446E-B9BF-98048104BA1D}" srcOrd="1" destOrd="0" presId="urn:microsoft.com/office/officeart/2005/8/layout/list1"/>
    <dgm:cxn modelId="{ECD5D751-9930-4A0E-9952-5E729D0F00D8}" type="presParOf" srcId="{C8CAF791-EB67-414C-8042-7602B9C394CD}" destId="{FD236A6F-BE2B-462B-8BB5-5CCFBA616D22}" srcOrd="9" destOrd="0" presId="urn:microsoft.com/office/officeart/2005/8/layout/list1"/>
    <dgm:cxn modelId="{E70EE587-137E-4E33-95AE-0A395F690261}" type="presParOf" srcId="{C8CAF791-EB67-414C-8042-7602B9C394CD}" destId="{8A41F34F-2B93-42C1-8278-1B8AAB4FE204}" srcOrd="10" destOrd="0" presId="urn:microsoft.com/office/officeart/2005/8/layout/list1"/>
    <dgm:cxn modelId="{4E9812DF-FDD6-47E3-8688-84C9722A6AA3}" type="presParOf" srcId="{C8CAF791-EB67-414C-8042-7602B9C394CD}" destId="{6B67922D-D6BF-46A6-876F-5B3F2EFD7C3C}" srcOrd="11" destOrd="0" presId="urn:microsoft.com/office/officeart/2005/8/layout/list1"/>
    <dgm:cxn modelId="{65BDF333-B3D9-4165-96A9-5732E69F7F78}" type="presParOf" srcId="{C8CAF791-EB67-414C-8042-7602B9C394CD}" destId="{9F1CF8B7-EE8F-495B-A6D4-53B02537AB75}" srcOrd="12" destOrd="0" presId="urn:microsoft.com/office/officeart/2005/8/layout/list1"/>
    <dgm:cxn modelId="{B4D358D8-7495-46A7-8672-1D37F62BCE13}" type="presParOf" srcId="{9F1CF8B7-EE8F-495B-A6D4-53B02537AB75}" destId="{EAFEB829-9B9D-4EEC-A2CF-465166A2C340}" srcOrd="0" destOrd="0" presId="urn:microsoft.com/office/officeart/2005/8/layout/list1"/>
    <dgm:cxn modelId="{36596337-DBF6-4AC4-B9FB-AE16625F2C0B}" type="presParOf" srcId="{9F1CF8B7-EE8F-495B-A6D4-53B02537AB75}" destId="{37A821C6-C0E0-4AAD-BA17-00E3F34AB06E}" srcOrd="1" destOrd="0" presId="urn:microsoft.com/office/officeart/2005/8/layout/list1"/>
    <dgm:cxn modelId="{D96AF5E9-303A-4F2A-B29B-5B6BBC6B874D}" type="presParOf" srcId="{C8CAF791-EB67-414C-8042-7602B9C394CD}" destId="{1D6C6302-09FE-408C-834B-33981B25C51F}" srcOrd="13" destOrd="0" presId="urn:microsoft.com/office/officeart/2005/8/layout/list1"/>
    <dgm:cxn modelId="{0AA93A87-C496-40B3-BFB5-E244DF145A5B}" type="presParOf" srcId="{C8CAF791-EB67-414C-8042-7602B9C394CD}" destId="{440D7B09-1C5E-4F20-B6B6-B4255E7AE786}" srcOrd="14" destOrd="0" presId="urn:microsoft.com/office/officeart/2005/8/layout/list1"/>
    <dgm:cxn modelId="{3E50932C-ABAF-4426-A654-969802A4B8FD}" type="presParOf" srcId="{C8CAF791-EB67-414C-8042-7602B9C394CD}" destId="{0237964F-7399-419F-B8E6-86DAD99C0971}" srcOrd="15" destOrd="0" presId="urn:microsoft.com/office/officeart/2005/8/layout/list1"/>
    <dgm:cxn modelId="{78373E13-7678-4785-AF1A-96F97B2B8039}" type="presParOf" srcId="{C8CAF791-EB67-414C-8042-7602B9C394CD}" destId="{C2DAABA8-EEC2-4022-95E6-D7D1FBB5D71D}" srcOrd="16" destOrd="0" presId="urn:microsoft.com/office/officeart/2005/8/layout/list1"/>
    <dgm:cxn modelId="{FCBE2AE9-A04F-4E25-8904-2F67968824BB}" type="presParOf" srcId="{C2DAABA8-EEC2-4022-95E6-D7D1FBB5D71D}" destId="{875DB810-42CE-4B65-B556-12C55D5C4608}" srcOrd="0" destOrd="0" presId="urn:microsoft.com/office/officeart/2005/8/layout/list1"/>
    <dgm:cxn modelId="{3EC2C664-5D8D-4C4B-8B20-03F29C4EA698}" type="presParOf" srcId="{C2DAABA8-EEC2-4022-95E6-D7D1FBB5D71D}" destId="{BFBA946F-57AB-4FAE-AF6E-AAF29050E158}" srcOrd="1" destOrd="0" presId="urn:microsoft.com/office/officeart/2005/8/layout/list1"/>
    <dgm:cxn modelId="{FDE0A09C-A858-425D-9320-01847FA4D3BA}" type="presParOf" srcId="{C8CAF791-EB67-414C-8042-7602B9C394CD}" destId="{AF1D6202-E3E8-4F32-B694-41189732AD26}" srcOrd="17" destOrd="0" presId="urn:microsoft.com/office/officeart/2005/8/layout/list1"/>
    <dgm:cxn modelId="{204192BB-EA71-4AFE-836B-13C073B234C9}" type="presParOf" srcId="{C8CAF791-EB67-414C-8042-7602B9C394CD}" destId="{072214F5-7D8F-447C-AA32-FC023C0ED9E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ACDC2-8C82-4F8F-AE89-552BBA70CB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A9D446-4368-4F15-B2FF-782E9C40FADF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s-ES" sz="1400" baseline="0" dirty="0" smtClean="0">
              <a:latin typeface="Arial" panose="020B0604020202020204" pitchFamily="34" charset="0"/>
              <a:cs typeface="Arial" panose="020B0604020202020204" pitchFamily="34" charset="0"/>
            </a:rPr>
            <a:t> Estratégicos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0A76D-F109-4DF8-B995-52FC69BD9CED}" type="parTrans" cxnId="{EE9B0317-AEE7-4AF5-ACD3-DAB55E680C23}">
      <dgm:prSet/>
      <dgm:spPr/>
      <dgm:t>
        <a:bodyPr/>
        <a:lstStyle/>
        <a:p>
          <a:endParaRPr lang="es-ES"/>
        </a:p>
      </dgm:t>
    </dgm:pt>
    <dgm:pt modelId="{9F67C3F8-1986-4125-8FCC-F9B867302D74}" type="sibTrans" cxnId="{EE9B0317-AEE7-4AF5-ACD3-DAB55E680C23}">
      <dgm:prSet/>
      <dgm:spPr/>
      <dgm:t>
        <a:bodyPr/>
        <a:lstStyle/>
        <a:p>
          <a:endParaRPr lang="es-ES"/>
        </a:p>
      </dgm:t>
    </dgm:pt>
    <dgm:pt modelId="{76480B8E-A2C6-4238-8885-AC84758C00FC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Procesos Misionales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D1895-8D0D-4B35-B6AC-5005699FD73B}" type="parTrans" cxnId="{61D148E8-649D-4937-BC62-B867D65E9805}">
      <dgm:prSet/>
      <dgm:spPr/>
      <dgm:t>
        <a:bodyPr/>
        <a:lstStyle/>
        <a:p>
          <a:endParaRPr lang="es-ES"/>
        </a:p>
      </dgm:t>
    </dgm:pt>
    <dgm:pt modelId="{F98F380A-CDEB-41C0-BDB2-7A7C79D17834}" type="sibTrans" cxnId="{61D148E8-649D-4937-BC62-B867D65E9805}">
      <dgm:prSet/>
      <dgm:spPr/>
      <dgm:t>
        <a:bodyPr/>
        <a:lstStyle/>
        <a:p>
          <a:endParaRPr lang="es-ES"/>
        </a:p>
      </dgm:t>
    </dgm:pt>
    <dgm:pt modelId="{350A88EF-2DC8-4E87-AAD5-0FE247DEB973}">
      <dgm:prSet phldrT="[Texto]" custT="1"/>
      <dgm:spPr/>
      <dgm:t>
        <a:bodyPr/>
        <a:lstStyle/>
        <a:p>
          <a:pPr algn="l"/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s-ES" sz="1400" baseline="0" dirty="0" smtClean="0">
              <a:latin typeface="Arial" panose="020B0604020202020204" pitchFamily="34" charset="0"/>
              <a:cs typeface="Arial" panose="020B0604020202020204" pitchFamily="34" charset="0"/>
            </a:rPr>
            <a:t> de Evaluación y Control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AF457-DB84-4B54-9C8E-F78D029565D3}" type="parTrans" cxnId="{64033138-81EF-4EEC-A647-CCF966E2EF14}">
      <dgm:prSet/>
      <dgm:spPr/>
      <dgm:t>
        <a:bodyPr/>
        <a:lstStyle/>
        <a:p>
          <a:endParaRPr lang="es-ES"/>
        </a:p>
      </dgm:t>
    </dgm:pt>
    <dgm:pt modelId="{D5EAE952-AD66-4402-8773-89207872CEE9}" type="sibTrans" cxnId="{64033138-81EF-4EEC-A647-CCF966E2EF14}">
      <dgm:prSet/>
      <dgm:spPr/>
      <dgm:t>
        <a:bodyPr/>
        <a:lstStyle/>
        <a:p>
          <a:endParaRPr lang="es-ES"/>
        </a:p>
      </dgm:t>
    </dgm:pt>
    <dgm:pt modelId="{416F4B81-4B03-4B55-B7E7-F11F12D9D279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Procesos de Apoyo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FE375-082E-44F4-9C5A-AFC9F0E723B3}" type="parTrans" cxnId="{5F3BEBDF-D41C-42C0-B0D9-93DF2F2D9942}">
      <dgm:prSet/>
      <dgm:spPr/>
      <dgm:t>
        <a:bodyPr/>
        <a:lstStyle/>
        <a:p>
          <a:endParaRPr lang="es-ES"/>
        </a:p>
      </dgm:t>
    </dgm:pt>
    <dgm:pt modelId="{B8FBD62F-1575-4830-97FB-80630D360A9F}" type="sibTrans" cxnId="{5F3BEBDF-D41C-42C0-B0D9-93DF2F2D9942}">
      <dgm:prSet/>
      <dgm:spPr/>
      <dgm:t>
        <a:bodyPr/>
        <a:lstStyle/>
        <a:p>
          <a:endParaRPr lang="es-ES"/>
        </a:p>
      </dgm:t>
    </dgm:pt>
    <dgm:pt modelId="{C8CAF791-EB67-414C-8042-7602B9C394CD}" type="pres">
      <dgm:prSet presAssocID="{6BDACDC2-8C82-4F8F-AE89-552BBA70CB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90F8D5-1DA2-4340-9A3A-F506715334FC}" type="pres">
      <dgm:prSet presAssocID="{56A9D446-4368-4F15-B2FF-782E9C40FADF}" presName="parentLin" presStyleCnt="0"/>
      <dgm:spPr/>
    </dgm:pt>
    <dgm:pt modelId="{FE7AD405-5A61-4150-8981-62AA3EA85738}" type="pres">
      <dgm:prSet presAssocID="{56A9D446-4368-4F15-B2FF-782E9C40FADF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005C8157-5DA9-4840-9A1C-9E8095CD24ED}" type="pres">
      <dgm:prSet presAssocID="{56A9D446-4368-4F15-B2FF-782E9C40FADF}" presName="parentText" presStyleLbl="node1" presStyleIdx="0" presStyleCnt="4" custScaleX="1391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F0981E-7B68-463E-996A-A5813DA96BCC}" type="pres">
      <dgm:prSet presAssocID="{56A9D446-4368-4F15-B2FF-782E9C40FADF}" presName="negativeSpace" presStyleCnt="0"/>
      <dgm:spPr/>
    </dgm:pt>
    <dgm:pt modelId="{CAEAF04F-735F-4738-9A71-33C3AF6BF9BB}" type="pres">
      <dgm:prSet presAssocID="{56A9D446-4368-4F15-B2FF-782E9C40FADF}" presName="childText" presStyleLbl="conFgAcc1" presStyleIdx="0" presStyleCnt="4">
        <dgm:presLayoutVars>
          <dgm:bulletEnabled val="1"/>
        </dgm:presLayoutVars>
      </dgm:prSet>
      <dgm:spPr/>
    </dgm:pt>
    <dgm:pt modelId="{6D573660-CF7B-4A4A-A1F0-E0C8A67FD6C6}" type="pres">
      <dgm:prSet presAssocID="{9F67C3F8-1986-4125-8FCC-F9B867302D74}" presName="spaceBetweenRectangles" presStyleCnt="0"/>
      <dgm:spPr/>
    </dgm:pt>
    <dgm:pt modelId="{1386C90B-32AA-434D-A39B-60B8FC305AFC}" type="pres">
      <dgm:prSet presAssocID="{76480B8E-A2C6-4238-8885-AC84758C00FC}" presName="parentLin" presStyleCnt="0"/>
      <dgm:spPr/>
    </dgm:pt>
    <dgm:pt modelId="{D1F336A1-9179-4029-8637-632ACD261578}" type="pres">
      <dgm:prSet presAssocID="{76480B8E-A2C6-4238-8885-AC84758C00FC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DC25964E-E161-444F-9840-257D3B802E34}" type="pres">
      <dgm:prSet presAssocID="{76480B8E-A2C6-4238-8885-AC84758C00FC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3891C8-1E29-4AE2-B9EC-371CF872D96C}" type="pres">
      <dgm:prSet presAssocID="{76480B8E-A2C6-4238-8885-AC84758C00FC}" presName="negativeSpace" presStyleCnt="0"/>
      <dgm:spPr/>
    </dgm:pt>
    <dgm:pt modelId="{ABE5B044-6BEC-45D5-8337-9BDE272CABD7}" type="pres">
      <dgm:prSet presAssocID="{76480B8E-A2C6-4238-8885-AC84758C00FC}" presName="childText" presStyleLbl="conFgAcc1" presStyleIdx="1" presStyleCnt="4">
        <dgm:presLayoutVars>
          <dgm:bulletEnabled val="1"/>
        </dgm:presLayoutVars>
      </dgm:prSet>
      <dgm:spPr/>
    </dgm:pt>
    <dgm:pt modelId="{66D35BDB-8AA8-4887-8C5D-FAFDEDED275D}" type="pres">
      <dgm:prSet presAssocID="{F98F380A-CDEB-41C0-BDB2-7A7C79D17834}" presName="spaceBetweenRectangles" presStyleCnt="0"/>
      <dgm:spPr/>
    </dgm:pt>
    <dgm:pt modelId="{945039E0-2768-4CEE-B507-272E8152168F}" type="pres">
      <dgm:prSet presAssocID="{416F4B81-4B03-4B55-B7E7-F11F12D9D279}" presName="parentLin" presStyleCnt="0"/>
      <dgm:spPr/>
    </dgm:pt>
    <dgm:pt modelId="{87F177A6-D421-484F-9621-56FC1BCE99B7}" type="pres">
      <dgm:prSet presAssocID="{416F4B81-4B03-4B55-B7E7-F11F12D9D279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FD741B3E-CE12-446E-B9BF-98048104BA1D}" type="pres">
      <dgm:prSet presAssocID="{416F4B81-4B03-4B55-B7E7-F11F12D9D279}" presName="parentText" presStyleLbl="node1" presStyleIdx="2" presStyleCnt="4" custScaleX="12474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236A6F-BE2B-462B-8BB5-5CCFBA616D22}" type="pres">
      <dgm:prSet presAssocID="{416F4B81-4B03-4B55-B7E7-F11F12D9D279}" presName="negativeSpace" presStyleCnt="0"/>
      <dgm:spPr/>
    </dgm:pt>
    <dgm:pt modelId="{8A41F34F-2B93-42C1-8278-1B8AAB4FE204}" type="pres">
      <dgm:prSet presAssocID="{416F4B81-4B03-4B55-B7E7-F11F12D9D279}" presName="childText" presStyleLbl="conFgAcc1" presStyleIdx="2" presStyleCnt="4">
        <dgm:presLayoutVars>
          <dgm:bulletEnabled val="1"/>
        </dgm:presLayoutVars>
      </dgm:prSet>
      <dgm:spPr/>
    </dgm:pt>
    <dgm:pt modelId="{6B67922D-D6BF-46A6-876F-5B3F2EFD7C3C}" type="pres">
      <dgm:prSet presAssocID="{B8FBD62F-1575-4830-97FB-80630D360A9F}" presName="spaceBetweenRectangles" presStyleCnt="0"/>
      <dgm:spPr/>
    </dgm:pt>
    <dgm:pt modelId="{9F1CF8B7-EE8F-495B-A6D4-53B02537AB75}" type="pres">
      <dgm:prSet presAssocID="{350A88EF-2DC8-4E87-AAD5-0FE247DEB973}" presName="parentLin" presStyleCnt="0"/>
      <dgm:spPr/>
    </dgm:pt>
    <dgm:pt modelId="{EAFEB829-9B9D-4EEC-A2CF-465166A2C340}" type="pres">
      <dgm:prSet presAssocID="{350A88EF-2DC8-4E87-AAD5-0FE247DEB973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37A821C6-C0E0-4AAD-BA17-00E3F34AB06E}" type="pres">
      <dgm:prSet presAssocID="{350A88EF-2DC8-4E87-AAD5-0FE247DEB973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6C6302-09FE-408C-834B-33981B25C51F}" type="pres">
      <dgm:prSet presAssocID="{350A88EF-2DC8-4E87-AAD5-0FE247DEB973}" presName="negativeSpace" presStyleCnt="0"/>
      <dgm:spPr/>
    </dgm:pt>
    <dgm:pt modelId="{440D7B09-1C5E-4F20-B6B6-B4255E7AE786}" type="pres">
      <dgm:prSet presAssocID="{350A88EF-2DC8-4E87-AAD5-0FE247DEB9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1D148E8-649D-4937-BC62-B867D65E9805}" srcId="{6BDACDC2-8C82-4F8F-AE89-552BBA70CBAC}" destId="{76480B8E-A2C6-4238-8885-AC84758C00FC}" srcOrd="1" destOrd="0" parTransId="{2B1D1895-8D0D-4B35-B6AC-5005699FD73B}" sibTransId="{F98F380A-CDEB-41C0-BDB2-7A7C79D17834}"/>
    <dgm:cxn modelId="{5F3BEBDF-D41C-42C0-B0D9-93DF2F2D9942}" srcId="{6BDACDC2-8C82-4F8F-AE89-552BBA70CBAC}" destId="{416F4B81-4B03-4B55-B7E7-F11F12D9D279}" srcOrd="2" destOrd="0" parTransId="{46CFE375-082E-44F4-9C5A-AFC9F0E723B3}" sibTransId="{B8FBD62F-1575-4830-97FB-80630D360A9F}"/>
    <dgm:cxn modelId="{7BD49AF6-6CBF-4438-B2CA-75980EAD56F7}" type="presOf" srcId="{416F4B81-4B03-4B55-B7E7-F11F12D9D279}" destId="{FD741B3E-CE12-446E-B9BF-98048104BA1D}" srcOrd="1" destOrd="0" presId="urn:microsoft.com/office/officeart/2005/8/layout/list1"/>
    <dgm:cxn modelId="{EE9B0317-AEE7-4AF5-ACD3-DAB55E680C23}" srcId="{6BDACDC2-8C82-4F8F-AE89-552BBA70CBAC}" destId="{56A9D446-4368-4F15-B2FF-782E9C40FADF}" srcOrd="0" destOrd="0" parTransId="{B650A76D-F109-4DF8-B995-52FC69BD9CED}" sibTransId="{9F67C3F8-1986-4125-8FCC-F9B867302D74}"/>
    <dgm:cxn modelId="{EF54057A-F811-4EB8-9888-F44BF554D6D5}" type="presOf" srcId="{76480B8E-A2C6-4238-8885-AC84758C00FC}" destId="{DC25964E-E161-444F-9840-257D3B802E34}" srcOrd="1" destOrd="0" presId="urn:microsoft.com/office/officeart/2005/8/layout/list1"/>
    <dgm:cxn modelId="{D91EEE74-F7E2-4086-84F1-19D130EB1204}" type="presOf" srcId="{6BDACDC2-8C82-4F8F-AE89-552BBA70CBAC}" destId="{C8CAF791-EB67-414C-8042-7602B9C394CD}" srcOrd="0" destOrd="0" presId="urn:microsoft.com/office/officeart/2005/8/layout/list1"/>
    <dgm:cxn modelId="{64033138-81EF-4EEC-A647-CCF966E2EF14}" srcId="{6BDACDC2-8C82-4F8F-AE89-552BBA70CBAC}" destId="{350A88EF-2DC8-4E87-AAD5-0FE247DEB973}" srcOrd="3" destOrd="0" parTransId="{86EAF457-DB84-4B54-9C8E-F78D029565D3}" sibTransId="{D5EAE952-AD66-4402-8773-89207872CEE9}"/>
    <dgm:cxn modelId="{4C484E5E-EF99-4BD6-8F69-1FF22B85FCA8}" type="presOf" srcId="{56A9D446-4368-4F15-B2FF-782E9C40FADF}" destId="{FE7AD405-5A61-4150-8981-62AA3EA85738}" srcOrd="0" destOrd="0" presId="urn:microsoft.com/office/officeart/2005/8/layout/list1"/>
    <dgm:cxn modelId="{8DF24102-7405-46CE-ABD7-FD3BCAEC2817}" type="presOf" srcId="{76480B8E-A2C6-4238-8885-AC84758C00FC}" destId="{D1F336A1-9179-4029-8637-632ACD261578}" srcOrd="0" destOrd="0" presId="urn:microsoft.com/office/officeart/2005/8/layout/list1"/>
    <dgm:cxn modelId="{712DF061-73F1-488D-BF67-4C2263A6A3CB}" type="presOf" srcId="{350A88EF-2DC8-4E87-AAD5-0FE247DEB973}" destId="{EAFEB829-9B9D-4EEC-A2CF-465166A2C340}" srcOrd="0" destOrd="0" presId="urn:microsoft.com/office/officeart/2005/8/layout/list1"/>
    <dgm:cxn modelId="{852E219F-8F64-496D-9D3C-143DBF971B39}" type="presOf" srcId="{350A88EF-2DC8-4E87-AAD5-0FE247DEB973}" destId="{37A821C6-C0E0-4AAD-BA17-00E3F34AB06E}" srcOrd="1" destOrd="0" presId="urn:microsoft.com/office/officeart/2005/8/layout/list1"/>
    <dgm:cxn modelId="{430CF2C3-1B47-4C3D-8490-A7E6AAC927CC}" type="presOf" srcId="{56A9D446-4368-4F15-B2FF-782E9C40FADF}" destId="{005C8157-5DA9-4840-9A1C-9E8095CD24ED}" srcOrd="1" destOrd="0" presId="urn:microsoft.com/office/officeart/2005/8/layout/list1"/>
    <dgm:cxn modelId="{EB6E946A-E675-4DA6-A001-945580AAC50D}" type="presOf" srcId="{416F4B81-4B03-4B55-B7E7-F11F12D9D279}" destId="{87F177A6-D421-484F-9621-56FC1BCE99B7}" srcOrd="0" destOrd="0" presId="urn:microsoft.com/office/officeart/2005/8/layout/list1"/>
    <dgm:cxn modelId="{C6833C17-E7B4-4920-B928-560301C94DEF}" type="presParOf" srcId="{C8CAF791-EB67-414C-8042-7602B9C394CD}" destId="{9D90F8D5-1DA2-4340-9A3A-F506715334FC}" srcOrd="0" destOrd="0" presId="urn:microsoft.com/office/officeart/2005/8/layout/list1"/>
    <dgm:cxn modelId="{D6867C1C-3FB3-48DB-BC8D-E3294A1E4073}" type="presParOf" srcId="{9D90F8D5-1DA2-4340-9A3A-F506715334FC}" destId="{FE7AD405-5A61-4150-8981-62AA3EA85738}" srcOrd="0" destOrd="0" presId="urn:microsoft.com/office/officeart/2005/8/layout/list1"/>
    <dgm:cxn modelId="{510C2D34-6E9A-4836-AD98-AE33BC610C41}" type="presParOf" srcId="{9D90F8D5-1DA2-4340-9A3A-F506715334FC}" destId="{005C8157-5DA9-4840-9A1C-9E8095CD24ED}" srcOrd="1" destOrd="0" presId="urn:microsoft.com/office/officeart/2005/8/layout/list1"/>
    <dgm:cxn modelId="{48E03BF9-AA65-46E7-BBA6-492473BD8FF3}" type="presParOf" srcId="{C8CAF791-EB67-414C-8042-7602B9C394CD}" destId="{69F0981E-7B68-463E-996A-A5813DA96BCC}" srcOrd="1" destOrd="0" presId="urn:microsoft.com/office/officeart/2005/8/layout/list1"/>
    <dgm:cxn modelId="{61585452-00E4-4C6A-BF34-E3BF8A98E1BB}" type="presParOf" srcId="{C8CAF791-EB67-414C-8042-7602B9C394CD}" destId="{CAEAF04F-735F-4738-9A71-33C3AF6BF9BB}" srcOrd="2" destOrd="0" presId="urn:microsoft.com/office/officeart/2005/8/layout/list1"/>
    <dgm:cxn modelId="{DC41D2A0-F03B-427D-BE5F-5F2D71006020}" type="presParOf" srcId="{C8CAF791-EB67-414C-8042-7602B9C394CD}" destId="{6D573660-CF7B-4A4A-A1F0-E0C8A67FD6C6}" srcOrd="3" destOrd="0" presId="urn:microsoft.com/office/officeart/2005/8/layout/list1"/>
    <dgm:cxn modelId="{F6C383ED-32FA-4E2A-905C-05AFE8B4E4ED}" type="presParOf" srcId="{C8CAF791-EB67-414C-8042-7602B9C394CD}" destId="{1386C90B-32AA-434D-A39B-60B8FC305AFC}" srcOrd="4" destOrd="0" presId="urn:microsoft.com/office/officeart/2005/8/layout/list1"/>
    <dgm:cxn modelId="{4DCDC877-BECD-4094-958B-55D6AAD4B1D3}" type="presParOf" srcId="{1386C90B-32AA-434D-A39B-60B8FC305AFC}" destId="{D1F336A1-9179-4029-8637-632ACD261578}" srcOrd="0" destOrd="0" presId="urn:microsoft.com/office/officeart/2005/8/layout/list1"/>
    <dgm:cxn modelId="{CFCF0E25-600E-4E41-A012-C230794446DA}" type="presParOf" srcId="{1386C90B-32AA-434D-A39B-60B8FC305AFC}" destId="{DC25964E-E161-444F-9840-257D3B802E34}" srcOrd="1" destOrd="0" presId="urn:microsoft.com/office/officeart/2005/8/layout/list1"/>
    <dgm:cxn modelId="{6975F954-9A7C-43D9-B55E-028E3A55B8E9}" type="presParOf" srcId="{C8CAF791-EB67-414C-8042-7602B9C394CD}" destId="{1F3891C8-1E29-4AE2-B9EC-371CF872D96C}" srcOrd="5" destOrd="0" presId="urn:microsoft.com/office/officeart/2005/8/layout/list1"/>
    <dgm:cxn modelId="{CB3FAC68-8288-4812-B0E2-7D820EED02AF}" type="presParOf" srcId="{C8CAF791-EB67-414C-8042-7602B9C394CD}" destId="{ABE5B044-6BEC-45D5-8337-9BDE272CABD7}" srcOrd="6" destOrd="0" presId="urn:microsoft.com/office/officeart/2005/8/layout/list1"/>
    <dgm:cxn modelId="{FCE09A15-A2E9-4094-A8D8-198375063AF3}" type="presParOf" srcId="{C8CAF791-EB67-414C-8042-7602B9C394CD}" destId="{66D35BDB-8AA8-4887-8C5D-FAFDEDED275D}" srcOrd="7" destOrd="0" presId="urn:microsoft.com/office/officeart/2005/8/layout/list1"/>
    <dgm:cxn modelId="{60F66104-1686-4A86-B766-9FA518A97EFE}" type="presParOf" srcId="{C8CAF791-EB67-414C-8042-7602B9C394CD}" destId="{945039E0-2768-4CEE-B507-272E8152168F}" srcOrd="8" destOrd="0" presId="urn:microsoft.com/office/officeart/2005/8/layout/list1"/>
    <dgm:cxn modelId="{C3A2717E-929D-43CB-A559-3ADAFA00C78C}" type="presParOf" srcId="{945039E0-2768-4CEE-B507-272E8152168F}" destId="{87F177A6-D421-484F-9621-56FC1BCE99B7}" srcOrd="0" destOrd="0" presId="urn:microsoft.com/office/officeart/2005/8/layout/list1"/>
    <dgm:cxn modelId="{D2DC32AA-E406-4BF6-B76A-85E0FC1A4E5D}" type="presParOf" srcId="{945039E0-2768-4CEE-B507-272E8152168F}" destId="{FD741B3E-CE12-446E-B9BF-98048104BA1D}" srcOrd="1" destOrd="0" presId="urn:microsoft.com/office/officeart/2005/8/layout/list1"/>
    <dgm:cxn modelId="{ECD5D751-9930-4A0E-9952-5E729D0F00D8}" type="presParOf" srcId="{C8CAF791-EB67-414C-8042-7602B9C394CD}" destId="{FD236A6F-BE2B-462B-8BB5-5CCFBA616D22}" srcOrd="9" destOrd="0" presId="urn:microsoft.com/office/officeart/2005/8/layout/list1"/>
    <dgm:cxn modelId="{E70EE587-137E-4E33-95AE-0A395F690261}" type="presParOf" srcId="{C8CAF791-EB67-414C-8042-7602B9C394CD}" destId="{8A41F34F-2B93-42C1-8278-1B8AAB4FE204}" srcOrd="10" destOrd="0" presId="urn:microsoft.com/office/officeart/2005/8/layout/list1"/>
    <dgm:cxn modelId="{4E9812DF-FDD6-47E3-8688-84C9722A6AA3}" type="presParOf" srcId="{C8CAF791-EB67-414C-8042-7602B9C394CD}" destId="{6B67922D-D6BF-46A6-876F-5B3F2EFD7C3C}" srcOrd="11" destOrd="0" presId="urn:microsoft.com/office/officeart/2005/8/layout/list1"/>
    <dgm:cxn modelId="{65BDF333-B3D9-4165-96A9-5732E69F7F78}" type="presParOf" srcId="{C8CAF791-EB67-414C-8042-7602B9C394CD}" destId="{9F1CF8B7-EE8F-495B-A6D4-53B02537AB75}" srcOrd="12" destOrd="0" presId="urn:microsoft.com/office/officeart/2005/8/layout/list1"/>
    <dgm:cxn modelId="{B4D358D8-7495-46A7-8672-1D37F62BCE13}" type="presParOf" srcId="{9F1CF8B7-EE8F-495B-A6D4-53B02537AB75}" destId="{EAFEB829-9B9D-4EEC-A2CF-465166A2C340}" srcOrd="0" destOrd="0" presId="urn:microsoft.com/office/officeart/2005/8/layout/list1"/>
    <dgm:cxn modelId="{36596337-DBF6-4AC4-B9FB-AE16625F2C0B}" type="presParOf" srcId="{9F1CF8B7-EE8F-495B-A6D4-53B02537AB75}" destId="{37A821C6-C0E0-4AAD-BA17-00E3F34AB06E}" srcOrd="1" destOrd="0" presId="urn:microsoft.com/office/officeart/2005/8/layout/list1"/>
    <dgm:cxn modelId="{D96AF5E9-303A-4F2A-B29B-5B6BBC6B874D}" type="presParOf" srcId="{C8CAF791-EB67-414C-8042-7602B9C394CD}" destId="{1D6C6302-09FE-408C-834B-33981B25C51F}" srcOrd="13" destOrd="0" presId="urn:microsoft.com/office/officeart/2005/8/layout/list1"/>
    <dgm:cxn modelId="{0AA93A87-C496-40B3-BFB5-E244DF145A5B}" type="presParOf" srcId="{C8CAF791-EB67-414C-8042-7602B9C394CD}" destId="{440D7B09-1C5E-4F20-B6B6-B4255E7AE7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DACDC2-8C82-4F8F-AE89-552BBA70CB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A9D446-4368-4F15-B2FF-782E9C40FADF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s-ES" sz="1400" baseline="0" dirty="0" smtClean="0">
              <a:latin typeface="Arial" panose="020B0604020202020204" pitchFamily="34" charset="0"/>
              <a:cs typeface="Arial" panose="020B0604020202020204" pitchFamily="34" charset="0"/>
            </a:rPr>
            <a:t> Estratégicos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0A76D-F109-4DF8-B995-52FC69BD9CED}" type="parTrans" cxnId="{EE9B0317-AEE7-4AF5-ACD3-DAB55E680C23}">
      <dgm:prSet/>
      <dgm:spPr/>
      <dgm:t>
        <a:bodyPr/>
        <a:lstStyle/>
        <a:p>
          <a:endParaRPr lang="es-ES"/>
        </a:p>
      </dgm:t>
    </dgm:pt>
    <dgm:pt modelId="{9F67C3F8-1986-4125-8FCC-F9B867302D74}" type="sibTrans" cxnId="{EE9B0317-AEE7-4AF5-ACD3-DAB55E680C23}">
      <dgm:prSet/>
      <dgm:spPr/>
      <dgm:t>
        <a:bodyPr/>
        <a:lstStyle/>
        <a:p>
          <a:endParaRPr lang="es-ES"/>
        </a:p>
      </dgm:t>
    </dgm:pt>
    <dgm:pt modelId="{76480B8E-A2C6-4238-8885-AC84758C00FC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Procesos Misionales</a:t>
          </a:r>
          <a:endParaRPr lang="es-ES" sz="14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D1895-8D0D-4B35-B6AC-5005699FD73B}" type="parTrans" cxnId="{61D148E8-649D-4937-BC62-B867D65E9805}">
      <dgm:prSet/>
      <dgm:spPr/>
      <dgm:t>
        <a:bodyPr/>
        <a:lstStyle/>
        <a:p>
          <a:endParaRPr lang="es-ES"/>
        </a:p>
      </dgm:t>
    </dgm:pt>
    <dgm:pt modelId="{F98F380A-CDEB-41C0-BDB2-7A7C79D17834}" type="sibTrans" cxnId="{61D148E8-649D-4937-BC62-B867D65E9805}">
      <dgm:prSet/>
      <dgm:spPr/>
      <dgm:t>
        <a:bodyPr/>
        <a:lstStyle/>
        <a:p>
          <a:endParaRPr lang="es-ES"/>
        </a:p>
      </dgm:t>
    </dgm:pt>
    <dgm:pt modelId="{350A88EF-2DC8-4E87-AAD5-0FE247DEB973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s-ES" sz="1400" baseline="0" dirty="0" smtClean="0">
              <a:latin typeface="Arial" panose="020B0604020202020204" pitchFamily="34" charset="0"/>
              <a:cs typeface="Arial" panose="020B0604020202020204" pitchFamily="34" charset="0"/>
            </a:rPr>
            <a:t> de Evaluación y Control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AF457-DB84-4B54-9C8E-F78D029565D3}" type="parTrans" cxnId="{64033138-81EF-4EEC-A647-CCF966E2EF14}">
      <dgm:prSet/>
      <dgm:spPr/>
      <dgm:t>
        <a:bodyPr/>
        <a:lstStyle/>
        <a:p>
          <a:endParaRPr lang="es-ES"/>
        </a:p>
      </dgm:t>
    </dgm:pt>
    <dgm:pt modelId="{D5EAE952-AD66-4402-8773-89207872CEE9}" type="sibTrans" cxnId="{64033138-81EF-4EEC-A647-CCF966E2EF14}">
      <dgm:prSet/>
      <dgm:spPr/>
      <dgm:t>
        <a:bodyPr/>
        <a:lstStyle/>
        <a:p>
          <a:endParaRPr lang="es-ES"/>
        </a:p>
      </dgm:t>
    </dgm:pt>
    <dgm:pt modelId="{416F4B81-4B03-4B55-B7E7-F11F12D9D279}">
      <dgm:prSet custT="1"/>
      <dgm:spPr>
        <a:solidFill>
          <a:srgbClr val="C42E5C"/>
        </a:solidFill>
      </dgm:spPr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Procesos de Apoyo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FE375-082E-44F4-9C5A-AFC9F0E723B3}" type="parTrans" cxnId="{5F3BEBDF-D41C-42C0-B0D9-93DF2F2D9942}">
      <dgm:prSet/>
      <dgm:spPr/>
      <dgm:t>
        <a:bodyPr/>
        <a:lstStyle/>
        <a:p>
          <a:endParaRPr lang="es-ES"/>
        </a:p>
      </dgm:t>
    </dgm:pt>
    <dgm:pt modelId="{B8FBD62F-1575-4830-97FB-80630D360A9F}" type="sibTrans" cxnId="{5F3BEBDF-D41C-42C0-B0D9-93DF2F2D9942}">
      <dgm:prSet/>
      <dgm:spPr/>
      <dgm:t>
        <a:bodyPr/>
        <a:lstStyle/>
        <a:p>
          <a:endParaRPr lang="es-ES"/>
        </a:p>
      </dgm:t>
    </dgm:pt>
    <dgm:pt modelId="{C8CAF791-EB67-414C-8042-7602B9C394CD}" type="pres">
      <dgm:prSet presAssocID="{6BDACDC2-8C82-4F8F-AE89-552BBA70CB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90F8D5-1DA2-4340-9A3A-F506715334FC}" type="pres">
      <dgm:prSet presAssocID="{56A9D446-4368-4F15-B2FF-782E9C40FADF}" presName="parentLin" presStyleCnt="0"/>
      <dgm:spPr/>
    </dgm:pt>
    <dgm:pt modelId="{FE7AD405-5A61-4150-8981-62AA3EA85738}" type="pres">
      <dgm:prSet presAssocID="{56A9D446-4368-4F15-B2FF-782E9C40FADF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005C8157-5DA9-4840-9A1C-9E8095CD24ED}" type="pres">
      <dgm:prSet presAssocID="{56A9D446-4368-4F15-B2FF-782E9C40FADF}" presName="parentText" presStyleLbl="node1" presStyleIdx="0" presStyleCnt="4" custScaleX="139117" custLinFactX="9196" custLinFactNeighborX="100000" custLinFactNeighborY="50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F0981E-7B68-463E-996A-A5813DA96BCC}" type="pres">
      <dgm:prSet presAssocID="{56A9D446-4368-4F15-B2FF-782E9C40FADF}" presName="negativeSpace" presStyleCnt="0"/>
      <dgm:spPr/>
    </dgm:pt>
    <dgm:pt modelId="{CAEAF04F-735F-4738-9A71-33C3AF6BF9BB}" type="pres">
      <dgm:prSet presAssocID="{56A9D446-4368-4F15-B2FF-782E9C40FADF}" presName="childText" presStyleLbl="conFgAcc1" presStyleIdx="0" presStyleCnt="4">
        <dgm:presLayoutVars>
          <dgm:bulletEnabled val="1"/>
        </dgm:presLayoutVars>
      </dgm:prSet>
      <dgm:spPr/>
    </dgm:pt>
    <dgm:pt modelId="{6D573660-CF7B-4A4A-A1F0-E0C8A67FD6C6}" type="pres">
      <dgm:prSet presAssocID="{9F67C3F8-1986-4125-8FCC-F9B867302D74}" presName="spaceBetweenRectangles" presStyleCnt="0"/>
      <dgm:spPr/>
    </dgm:pt>
    <dgm:pt modelId="{1386C90B-32AA-434D-A39B-60B8FC305AFC}" type="pres">
      <dgm:prSet presAssocID="{76480B8E-A2C6-4238-8885-AC84758C00FC}" presName="parentLin" presStyleCnt="0"/>
      <dgm:spPr/>
    </dgm:pt>
    <dgm:pt modelId="{D1F336A1-9179-4029-8637-632ACD261578}" type="pres">
      <dgm:prSet presAssocID="{76480B8E-A2C6-4238-8885-AC84758C00FC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DC25964E-E161-444F-9840-257D3B802E34}" type="pres">
      <dgm:prSet presAssocID="{76480B8E-A2C6-4238-8885-AC84758C00FC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3891C8-1E29-4AE2-B9EC-371CF872D96C}" type="pres">
      <dgm:prSet presAssocID="{76480B8E-A2C6-4238-8885-AC84758C00FC}" presName="negativeSpace" presStyleCnt="0"/>
      <dgm:spPr/>
    </dgm:pt>
    <dgm:pt modelId="{ABE5B044-6BEC-45D5-8337-9BDE272CABD7}" type="pres">
      <dgm:prSet presAssocID="{76480B8E-A2C6-4238-8885-AC84758C00FC}" presName="childText" presStyleLbl="conFgAcc1" presStyleIdx="1" presStyleCnt="4">
        <dgm:presLayoutVars>
          <dgm:bulletEnabled val="1"/>
        </dgm:presLayoutVars>
      </dgm:prSet>
      <dgm:spPr/>
    </dgm:pt>
    <dgm:pt modelId="{66D35BDB-8AA8-4887-8C5D-FAFDEDED275D}" type="pres">
      <dgm:prSet presAssocID="{F98F380A-CDEB-41C0-BDB2-7A7C79D17834}" presName="spaceBetweenRectangles" presStyleCnt="0"/>
      <dgm:spPr/>
    </dgm:pt>
    <dgm:pt modelId="{945039E0-2768-4CEE-B507-272E8152168F}" type="pres">
      <dgm:prSet presAssocID="{416F4B81-4B03-4B55-B7E7-F11F12D9D279}" presName="parentLin" presStyleCnt="0"/>
      <dgm:spPr/>
    </dgm:pt>
    <dgm:pt modelId="{87F177A6-D421-484F-9621-56FC1BCE99B7}" type="pres">
      <dgm:prSet presAssocID="{416F4B81-4B03-4B55-B7E7-F11F12D9D279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FD741B3E-CE12-446E-B9BF-98048104BA1D}" type="pres">
      <dgm:prSet presAssocID="{416F4B81-4B03-4B55-B7E7-F11F12D9D279}" presName="parentText" presStyleLbl="node1" presStyleIdx="2" presStyleCnt="4" custScaleX="12474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236A6F-BE2B-462B-8BB5-5CCFBA616D22}" type="pres">
      <dgm:prSet presAssocID="{416F4B81-4B03-4B55-B7E7-F11F12D9D279}" presName="negativeSpace" presStyleCnt="0"/>
      <dgm:spPr/>
    </dgm:pt>
    <dgm:pt modelId="{8A41F34F-2B93-42C1-8278-1B8AAB4FE204}" type="pres">
      <dgm:prSet presAssocID="{416F4B81-4B03-4B55-B7E7-F11F12D9D279}" presName="childText" presStyleLbl="conFgAcc1" presStyleIdx="2" presStyleCnt="4">
        <dgm:presLayoutVars>
          <dgm:bulletEnabled val="1"/>
        </dgm:presLayoutVars>
      </dgm:prSet>
      <dgm:spPr/>
    </dgm:pt>
    <dgm:pt modelId="{6B67922D-D6BF-46A6-876F-5B3F2EFD7C3C}" type="pres">
      <dgm:prSet presAssocID="{B8FBD62F-1575-4830-97FB-80630D360A9F}" presName="spaceBetweenRectangles" presStyleCnt="0"/>
      <dgm:spPr/>
    </dgm:pt>
    <dgm:pt modelId="{9F1CF8B7-EE8F-495B-A6D4-53B02537AB75}" type="pres">
      <dgm:prSet presAssocID="{350A88EF-2DC8-4E87-AAD5-0FE247DEB973}" presName="parentLin" presStyleCnt="0"/>
      <dgm:spPr/>
    </dgm:pt>
    <dgm:pt modelId="{EAFEB829-9B9D-4EEC-A2CF-465166A2C340}" type="pres">
      <dgm:prSet presAssocID="{350A88EF-2DC8-4E87-AAD5-0FE247DEB973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37A821C6-C0E0-4AAD-BA17-00E3F34AB06E}" type="pres">
      <dgm:prSet presAssocID="{350A88EF-2DC8-4E87-AAD5-0FE247DEB973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6C6302-09FE-408C-834B-33981B25C51F}" type="pres">
      <dgm:prSet presAssocID="{350A88EF-2DC8-4E87-AAD5-0FE247DEB973}" presName="negativeSpace" presStyleCnt="0"/>
      <dgm:spPr/>
    </dgm:pt>
    <dgm:pt modelId="{440D7B09-1C5E-4F20-B6B6-B4255E7AE786}" type="pres">
      <dgm:prSet presAssocID="{350A88EF-2DC8-4E87-AAD5-0FE247DEB9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91EEE74-F7E2-4086-84F1-19D130EB1204}" type="presOf" srcId="{6BDACDC2-8C82-4F8F-AE89-552BBA70CBAC}" destId="{C8CAF791-EB67-414C-8042-7602B9C394CD}" srcOrd="0" destOrd="0" presId="urn:microsoft.com/office/officeart/2005/8/layout/list1"/>
    <dgm:cxn modelId="{5F3BEBDF-D41C-42C0-B0D9-93DF2F2D9942}" srcId="{6BDACDC2-8C82-4F8F-AE89-552BBA70CBAC}" destId="{416F4B81-4B03-4B55-B7E7-F11F12D9D279}" srcOrd="2" destOrd="0" parTransId="{46CFE375-082E-44F4-9C5A-AFC9F0E723B3}" sibTransId="{B8FBD62F-1575-4830-97FB-80630D360A9F}"/>
    <dgm:cxn modelId="{EB6E946A-E675-4DA6-A001-945580AAC50D}" type="presOf" srcId="{416F4B81-4B03-4B55-B7E7-F11F12D9D279}" destId="{87F177A6-D421-484F-9621-56FC1BCE99B7}" srcOrd="0" destOrd="0" presId="urn:microsoft.com/office/officeart/2005/8/layout/list1"/>
    <dgm:cxn modelId="{4C484E5E-EF99-4BD6-8F69-1FF22B85FCA8}" type="presOf" srcId="{56A9D446-4368-4F15-B2FF-782E9C40FADF}" destId="{FE7AD405-5A61-4150-8981-62AA3EA85738}" srcOrd="0" destOrd="0" presId="urn:microsoft.com/office/officeart/2005/8/layout/list1"/>
    <dgm:cxn modelId="{712DF061-73F1-488D-BF67-4C2263A6A3CB}" type="presOf" srcId="{350A88EF-2DC8-4E87-AAD5-0FE247DEB973}" destId="{EAFEB829-9B9D-4EEC-A2CF-465166A2C340}" srcOrd="0" destOrd="0" presId="urn:microsoft.com/office/officeart/2005/8/layout/list1"/>
    <dgm:cxn modelId="{8DF24102-7405-46CE-ABD7-FD3BCAEC2817}" type="presOf" srcId="{76480B8E-A2C6-4238-8885-AC84758C00FC}" destId="{D1F336A1-9179-4029-8637-632ACD261578}" srcOrd="0" destOrd="0" presId="urn:microsoft.com/office/officeart/2005/8/layout/list1"/>
    <dgm:cxn modelId="{7BD49AF6-6CBF-4438-B2CA-75980EAD56F7}" type="presOf" srcId="{416F4B81-4B03-4B55-B7E7-F11F12D9D279}" destId="{FD741B3E-CE12-446E-B9BF-98048104BA1D}" srcOrd="1" destOrd="0" presId="urn:microsoft.com/office/officeart/2005/8/layout/list1"/>
    <dgm:cxn modelId="{61D148E8-649D-4937-BC62-B867D65E9805}" srcId="{6BDACDC2-8C82-4F8F-AE89-552BBA70CBAC}" destId="{76480B8E-A2C6-4238-8885-AC84758C00FC}" srcOrd="1" destOrd="0" parTransId="{2B1D1895-8D0D-4B35-B6AC-5005699FD73B}" sibTransId="{F98F380A-CDEB-41C0-BDB2-7A7C79D17834}"/>
    <dgm:cxn modelId="{EE9B0317-AEE7-4AF5-ACD3-DAB55E680C23}" srcId="{6BDACDC2-8C82-4F8F-AE89-552BBA70CBAC}" destId="{56A9D446-4368-4F15-B2FF-782E9C40FADF}" srcOrd="0" destOrd="0" parTransId="{B650A76D-F109-4DF8-B995-52FC69BD9CED}" sibTransId="{9F67C3F8-1986-4125-8FCC-F9B867302D74}"/>
    <dgm:cxn modelId="{64033138-81EF-4EEC-A647-CCF966E2EF14}" srcId="{6BDACDC2-8C82-4F8F-AE89-552BBA70CBAC}" destId="{350A88EF-2DC8-4E87-AAD5-0FE247DEB973}" srcOrd="3" destOrd="0" parTransId="{86EAF457-DB84-4B54-9C8E-F78D029565D3}" sibTransId="{D5EAE952-AD66-4402-8773-89207872CEE9}"/>
    <dgm:cxn modelId="{852E219F-8F64-496D-9D3C-143DBF971B39}" type="presOf" srcId="{350A88EF-2DC8-4E87-AAD5-0FE247DEB973}" destId="{37A821C6-C0E0-4AAD-BA17-00E3F34AB06E}" srcOrd="1" destOrd="0" presId="urn:microsoft.com/office/officeart/2005/8/layout/list1"/>
    <dgm:cxn modelId="{430CF2C3-1B47-4C3D-8490-A7E6AAC927CC}" type="presOf" srcId="{56A9D446-4368-4F15-B2FF-782E9C40FADF}" destId="{005C8157-5DA9-4840-9A1C-9E8095CD24ED}" srcOrd="1" destOrd="0" presId="urn:microsoft.com/office/officeart/2005/8/layout/list1"/>
    <dgm:cxn modelId="{EF54057A-F811-4EB8-9888-F44BF554D6D5}" type="presOf" srcId="{76480B8E-A2C6-4238-8885-AC84758C00FC}" destId="{DC25964E-E161-444F-9840-257D3B802E34}" srcOrd="1" destOrd="0" presId="urn:microsoft.com/office/officeart/2005/8/layout/list1"/>
    <dgm:cxn modelId="{C6833C17-E7B4-4920-B928-560301C94DEF}" type="presParOf" srcId="{C8CAF791-EB67-414C-8042-7602B9C394CD}" destId="{9D90F8D5-1DA2-4340-9A3A-F506715334FC}" srcOrd="0" destOrd="0" presId="urn:microsoft.com/office/officeart/2005/8/layout/list1"/>
    <dgm:cxn modelId="{D6867C1C-3FB3-48DB-BC8D-E3294A1E4073}" type="presParOf" srcId="{9D90F8D5-1DA2-4340-9A3A-F506715334FC}" destId="{FE7AD405-5A61-4150-8981-62AA3EA85738}" srcOrd="0" destOrd="0" presId="urn:microsoft.com/office/officeart/2005/8/layout/list1"/>
    <dgm:cxn modelId="{510C2D34-6E9A-4836-AD98-AE33BC610C41}" type="presParOf" srcId="{9D90F8D5-1DA2-4340-9A3A-F506715334FC}" destId="{005C8157-5DA9-4840-9A1C-9E8095CD24ED}" srcOrd="1" destOrd="0" presId="urn:microsoft.com/office/officeart/2005/8/layout/list1"/>
    <dgm:cxn modelId="{48E03BF9-AA65-46E7-BBA6-492473BD8FF3}" type="presParOf" srcId="{C8CAF791-EB67-414C-8042-7602B9C394CD}" destId="{69F0981E-7B68-463E-996A-A5813DA96BCC}" srcOrd="1" destOrd="0" presId="urn:microsoft.com/office/officeart/2005/8/layout/list1"/>
    <dgm:cxn modelId="{61585452-00E4-4C6A-BF34-E3BF8A98E1BB}" type="presParOf" srcId="{C8CAF791-EB67-414C-8042-7602B9C394CD}" destId="{CAEAF04F-735F-4738-9A71-33C3AF6BF9BB}" srcOrd="2" destOrd="0" presId="urn:microsoft.com/office/officeart/2005/8/layout/list1"/>
    <dgm:cxn modelId="{DC41D2A0-F03B-427D-BE5F-5F2D71006020}" type="presParOf" srcId="{C8CAF791-EB67-414C-8042-7602B9C394CD}" destId="{6D573660-CF7B-4A4A-A1F0-E0C8A67FD6C6}" srcOrd="3" destOrd="0" presId="urn:microsoft.com/office/officeart/2005/8/layout/list1"/>
    <dgm:cxn modelId="{F6C383ED-32FA-4E2A-905C-05AFE8B4E4ED}" type="presParOf" srcId="{C8CAF791-EB67-414C-8042-7602B9C394CD}" destId="{1386C90B-32AA-434D-A39B-60B8FC305AFC}" srcOrd="4" destOrd="0" presId="urn:microsoft.com/office/officeart/2005/8/layout/list1"/>
    <dgm:cxn modelId="{4DCDC877-BECD-4094-958B-55D6AAD4B1D3}" type="presParOf" srcId="{1386C90B-32AA-434D-A39B-60B8FC305AFC}" destId="{D1F336A1-9179-4029-8637-632ACD261578}" srcOrd="0" destOrd="0" presId="urn:microsoft.com/office/officeart/2005/8/layout/list1"/>
    <dgm:cxn modelId="{CFCF0E25-600E-4E41-A012-C230794446DA}" type="presParOf" srcId="{1386C90B-32AA-434D-A39B-60B8FC305AFC}" destId="{DC25964E-E161-444F-9840-257D3B802E34}" srcOrd="1" destOrd="0" presId="urn:microsoft.com/office/officeart/2005/8/layout/list1"/>
    <dgm:cxn modelId="{6975F954-9A7C-43D9-B55E-028E3A55B8E9}" type="presParOf" srcId="{C8CAF791-EB67-414C-8042-7602B9C394CD}" destId="{1F3891C8-1E29-4AE2-B9EC-371CF872D96C}" srcOrd="5" destOrd="0" presId="urn:microsoft.com/office/officeart/2005/8/layout/list1"/>
    <dgm:cxn modelId="{CB3FAC68-8288-4812-B0E2-7D820EED02AF}" type="presParOf" srcId="{C8CAF791-EB67-414C-8042-7602B9C394CD}" destId="{ABE5B044-6BEC-45D5-8337-9BDE272CABD7}" srcOrd="6" destOrd="0" presId="urn:microsoft.com/office/officeart/2005/8/layout/list1"/>
    <dgm:cxn modelId="{FCE09A15-A2E9-4094-A8D8-198375063AF3}" type="presParOf" srcId="{C8CAF791-EB67-414C-8042-7602B9C394CD}" destId="{66D35BDB-8AA8-4887-8C5D-FAFDEDED275D}" srcOrd="7" destOrd="0" presId="urn:microsoft.com/office/officeart/2005/8/layout/list1"/>
    <dgm:cxn modelId="{60F66104-1686-4A86-B766-9FA518A97EFE}" type="presParOf" srcId="{C8CAF791-EB67-414C-8042-7602B9C394CD}" destId="{945039E0-2768-4CEE-B507-272E8152168F}" srcOrd="8" destOrd="0" presId="urn:microsoft.com/office/officeart/2005/8/layout/list1"/>
    <dgm:cxn modelId="{C3A2717E-929D-43CB-A559-3ADAFA00C78C}" type="presParOf" srcId="{945039E0-2768-4CEE-B507-272E8152168F}" destId="{87F177A6-D421-484F-9621-56FC1BCE99B7}" srcOrd="0" destOrd="0" presId="urn:microsoft.com/office/officeart/2005/8/layout/list1"/>
    <dgm:cxn modelId="{D2DC32AA-E406-4BF6-B76A-85E0FC1A4E5D}" type="presParOf" srcId="{945039E0-2768-4CEE-B507-272E8152168F}" destId="{FD741B3E-CE12-446E-B9BF-98048104BA1D}" srcOrd="1" destOrd="0" presId="urn:microsoft.com/office/officeart/2005/8/layout/list1"/>
    <dgm:cxn modelId="{ECD5D751-9930-4A0E-9952-5E729D0F00D8}" type="presParOf" srcId="{C8CAF791-EB67-414C-8042-7602B9C394CD}" destId="{FD236A6F-BE2B-462B-8BB5-5CCFBA616D22}" srcOrd="9" destOrd="0" presId="urn:microsoft.com/office/officeart/2005/8/layout/list1"/>
    <dgm:cxn modelId="{E70EE587-137E-4E33-95AE-0A395F690261}" type="presParOf" srcId="{C8CAF791-EB67-414C-8042-7602B9C394CD}" destId="{8A41F34F-2B93-42C1-8278-1B8AAB4FE204}" srcOrd="10" destOrd="0" presId="urn:microsoft.com/office/officeart/2005/8/layout/list1"/>
    <dgm:cxn modelId="{4E9812DF-FDD6-47E3-8688-84C9722A6AA3}" type="presParOf" srcId="{C8CAF791-EB67-414C-8042-7602B9C394CD}" destId="{6B67922D-D6BF-46A6-876F-5B3F2EFD7C3C}" srcOrd="11" destOrd="0" presId="urn:microsoft.com/office/officeart/2005/8/layout/list1"/>
    <dgm:cxn modelId="{65BDF333-B3D9-4165-96A9-5732E69F7F78}" type="presParOf" srcId="{C8CAF791-EB67-414C-8042-7602B9C394CD}" destId="{9F1CF8B7-EE8F-495B-A6D4-53B02537AB75}" srcOrd="12" destOrd="0" presId="urn:microsoft.com/office/officeart/2005/8/layout/list1"/>
    <dgm:cxn modelId="{B4D358D8-7495-46A7-8672-1D37F62BCE13}" type="presParOf" srcId="{9F1CF8B7-EE8F-495B-A6D4-53B02537AB75}" destId="{EAFEB829-9B9D-4EEC-A2CF-465166A2C340}" srcOrd="0" destOrd="0" presId="urn:microsoft.com/office/officeart/2005/8/layout/list1"/>
    <dgm:cxn modelId="{36596337-DBF6-4AC4-B9FB-AE16625F2C0B}" type="presParOf" srcId="{9F1CF8B7-EE8F-495B-A6D4-53B02537AB75}" destId="{37A821C6-C0E0-4AAD-BA17-00E3F34AB06E}" srcOrd="1" destOrd="0" presId="urn:microsoft.com/office/officeart/2005/8/layout/list1"/>
    <dgm:cxn modelId="{D96AF5E9-303A-4F2A-B29B-5B6BBC6B874D}" type="presParOf" srcId="{C8CAF791-EB67-414C-8042-7602B9C394CD}" destId="{1D6C6302-09FE-408C-834B-33981B25C51F}" srcOrd="13" destOrd="0" presId="urn:microsoft.com/office/officeart/2005/8/layout/list1"/>
    <dgm:cxn modelId="{0AA93A87-C496-40B3-BFB5-E244DF145A5B}" type="presParOf" srcId="{C8CAF791-EB67-414C-8042-7602B9C394CD}" destId="{440D7B09-1C5E-4F20-B6B6-B4255E7AE7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AF04F-735F-4738-9A71-33C3AF6BF9BB}">
      <dsp:nvSpPr>
        <dsp:cNvPr id="0" name=""/>
        <dsp:cNvSpPr/>
      </dsp:nvSpPr>
      <dsp:spPr>
        <a:xfrm>
          <a:off x="0" y="260549"/>
          <a:ext cx="469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C8157-5DA9-4840-9A1C-9E8095CD24ED}">
      <dsp:nvSpPr>
        <dsp:cNvPr id="0" name=""/>
        <dsp:cNvSpPr/>
      </dsp:nvSpPr>
      <dsp:spPr>
        <a:xfrm>
          <a:off x="164449" y="0"/>
          <a:ext cx="446213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44" tIns="0" rIns="1241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2011: Modelo Integrado de Gestión por Procesos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47" y="24498"/>
        <a:ext cx="4413140" cy="452844"/>
      </dsp:txXfrm>
    </dsp:sp>
    <dsp:sp modelId="{ABE5B044-6BEC-45D5-8337-9BDE272CABD7}">
      <dsp:nvSpPr>
        <dsp:cNvPr id="0" name=""/>
        <dsp:cNvSpPr/>
      </dsp:nvSpPr>
      <dsp:spPr>
        <a:xfrm>
          <a:off x="0" y="1031669"/>
          <a:ext cx="469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5964E-E161-444F-9840-257D3B802E34}">
      <dsp:nvSpPr>
        <dsp:cNvPr id="0" name=""/>
        <dsp:cNvSpPr/>
      </dsp:nvSpPr>
      <dsp:spPr>
        <a:xfrm>
          <a:off x="167959" y="799222"/>
          <a:ext cx="446754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44" tIns="0" rIns="1241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2014: Adopta Mapa de Procesos Inicial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457" y="823720"/>
        <a:ext cx="4418547" cy="452844"/>
      </dsp:txXfrm>
    </dsp:sp>
    <dsp:sp modelId="{8A41F34F-2B93-42C1-8278-1B8AAB4FE204}">
      <dsp:nvSpPr>
        <dsp:cNvPr id="0" name=""/>
        <dsp:cNvSpPr/>
      </dsp:nvSpPr>
      <dsp:spPr>
        <a:xfrm>
          <a:off x="0" y="1802789"/>
          <a:ext cx="469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41B3E-CE12-446E-B9BF-98048104BA1D}">
      <dsp:nvSpPr>
        <dsp:cNvPr id="0" name=""/>
        <dsp:cNvSpPr/>
      </dsp:nvSpPr>
      <dsp:spPr>
        <a:xfrm>
          <a:off x="179185" y="1551869"/>
          <a:ext cx="409725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44" tIns="0" rIns="1241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2015:  Se crea Centro de Gestión de Calidad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683" y="1576367"/>
        <a:ext cx="4048256" cy="452844"/>
      </dsp:txXfrm>
    </dsp:sp>
    <dsp:sp modelId="{440D7B09-1C5E-4F20-B6B6-B4255E7AE786}">
      <dsp:nvSpPr>
        <dsp:cNvPr id="0" name=""/>
        <dsp:cNvSpPr/>
      </dsp:nvSpPr>
      <dsp:spPr>
        <a:xfrm>
          <a:off x="0" y="2573910"/>
          <a:ext cx="469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821C6-C0E0-4AAD-BA17-00E3F34AB06E}">
      <dsp:nvSpPr>
        <dsp:cNvPr id="0" name=""/>
        <dsp:cNvSpPr/>
      </dsp:nvSpPr>
      <dsp:spPr>
        <a:xfrm>
          <a:off x="158723" y="2322990"/>
          <a:ext cx="446754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44" tIns="0" rIns="1241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2016:  Responsabilidades Centro de Gestión de         Calidad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221" y="2347488"/>
        <a:ext cx="4418547" cy="452844"/>
      </dsp:txXfrm>
    </dsp:sp>
    <dsp:sp modelId="{072214F5-7D8F-447C-AA32-FC023C0ED9E4}">
      <dsp:nvSpPr>
        <dsp:cNvPr id="0" name=""/>
        <dsp:cNvSpPr/>
      </dsp:nvSpPr>
      <dsp:spPr>
        <a:xfrm>
          <a:off x="0" y="3345029"/>
          <a:ext cx="469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A946F-57AB-4FAE-AF6E-AAF29050E158}">
      <dsp:nvSpPr>
        <dsp:cNvPr id="0" name=""/>
        <dsp:cNvSpPr/>
      </dsp:nvSpPr>
      <dsp:spPr>
        <a:xfrm>
          <a:off x="112539" y="3049240"/>
          <a:ext cx="446754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44" tIns="0" rIns="1241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2018: Se Genera resolución 104 de 2018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37" y="3073738"/>
        <a:ext cx="4418547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AF04F-735F-4738-9A71-33C3AF6BF9BB}">
      <dsp:nvSpPr>
        <dsp:cNvPr id="0" name=""/>
        <dsp:cNvSpPr/>
      </dsp:nvSpPr>
      <dsp:spPr>
        <a:xfrm>
          <a:off x="0" y="353069"/>
          <a:ext cx="469207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C8157-5DA9-4840-9A1C-9E8095CD24ED}">
      <dsp:nvSpPr>
        <dsp:cNvPr id="0" name=""/>
        <dsp:cNvSpPr/>
      </dsp:nvSpPr>
      <dsp:spPr>
        <a:xfrm>
          <a:off x="229105" y="43109"/>
          <a:ext cx="446213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44" tIns="0" rIns="1241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s-ES" sz="14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Estratégicos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367" y="73371"/>
        <a:ext cx="4401612" cy="559396"/>
      </dsp:txXfrm>
    </dsp:sp>
    <dsp:sp modelId="{ABE5B044-6BEC-45D5-8337-9BDE272CABD7}">
      <dsp:nvSpPr>
        <dsp:cNvPr id="0" name=""/>
        <dsp:cNvSpPr/>
      </dsp:nvSpPr>
      <dsp:spPr>
        <a:xfrm>
          <a:off x="0" y="1305629"/>
          <a:ext cx="469207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5964E-E161-444F-9840-257D3B802E34}">
      <dsp:nvSpPr>
        <dsp:cNvPr id="0" name=""/>
        <dsp:cNvSpPr/>
      </dsp:nvSpPr>
      <dsp:spPr>
        <a:xfrm>
          <a:off x="223377" y="995669"/>
          <a:ext cx="446754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44" tIns="0" rIns="1241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Procesos Misionales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639" y="1025931"/>
        <a:ext cx="4407019" cy="559396"/>
      </dsp:txXfrm>
    </dsp:sp>
    <dsp:sp modelId="{8A41F34F-2B93-42C1-8278-1B8AAB4FE204}">
      <dsp:nvSpPr>
        <dsp:cNvPr id="0" name=""/>
        <dsp:cNvSpPr/>
      </dsp:nvSpPr>
      <dsp:spPr>
        <a:xfrm>
          <a:off x="0" y="2258190"/>
          <a:ext cx="469207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41B3E-CE12-446E-B9BF-98048104BA1D}">
      <dsp:nvSpPr>
        <dsp:cNvPr id="0" name=""/>
        <dsp:cNvSpPr/>
      </dsp:nvSpPr>
      <dsp:spPr>
        <a:xfrm>
          <a:off x="234603" y="1948229"/>
          <a:ext cx="409725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44" tIns="0" rIns="1241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Procesos de Apoyo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865" y="1978491"/>
        <a:ext cx="4036728" cy="559396"/>
      </dsp:txXfrm>
    </dsp:sp>
    <dsp:sp modelId="{440D7B09-1C5E-4F20-B6B6-B4255E7AE786}">
      <dsp:nvSpPr>
        <dsp:cNvPr id="0" name=""/>
        <dsp:cNvSpPr/>
      </dsp:nvSpPr>
      <dsp:spPr>
        <a:xfrm>
          <a:off x="0" y="3210750"/>
          <a:ext cx="469207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821C6-C0E0-4AAD-BA17-00E3F34AB06E}">
      <dsp:nvSpPr>
        <dsp:cNvPr id="0" name=""/>
        <dsp:cNvSpPr/>
      </dsp:nvSpPr>
      <dsp:spPr>
        <a:xfrm>
          <a:off x="223377" y="2900790"/>
          <a:ext cx="446754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44" tIns="0" rIns="1241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s-ES" sz="14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de Evaluación y Control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639" y="2931052"/>
        <a:ext cx="4407019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AF04F-735F-4738-9A71-33C3AF6BF9BB}">
      <dsp:nvSpPr>
        <dsp:cNvPr id="0" name=""/>
        <dsp:cNvSpPr/>
      </dsp:nvSpPr>
      <dsp:spPr>
        <a:xfrm>
          <a:off x="0" y="289820"/>
          <a:ext cx="338965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C8157-5DA9-4840-9A1C-9E8095CD24ED}">
      <dsp:nvSpPr>
        <dsp:cNvPr id="0" name=""/>
        <dsp:cNvSpPr/>
      </dsp:nvSpPr>
      <dsp:spPr>
        <a:xfrm>
          <a:off x="166109" y="64067"/>
          <a:ext cx="3223545" cy="50184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85" tIns="0" rIns="896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s-ES" sz="14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Estratégicos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607" y="88565"/>
        <a:ext cx="3174549" cy="452844"/>
      </dsp:txXfrm>
    </dsp:sp>
    <dsp:sp modelId="{ABE5B044-6BEC-45D5-8337-9BDE272CABD7}">
      <dsp:nvSpPr>
        <dsp:cNvPr id="0" name=""/>
        <dsp:cNvSpPr/>
      </dsp:nvSpPr>
      <dsp:spPr>
        <a:xfrm>
          <a:off x="0" y="1060940"/>
          <a:ext cx="338965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5964E-E161-444F-9840-257D3B802E34}">
      <dsp:nvSpPr>
        <dsp:cNvPr id="0" name=""/>
        <dsp:cNvSpPr/>
      </dsp:nvSpPr>
      <dsp:spPr>
        <a:xfrm>
          <a:off x="161372" y="810020"/>
          <a:ext cx="3227451" cy="50184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85" tIns="0" rIns="896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Procesos Misionales</a:t>
          </a:r>
          <a:endParaRPr lang="es-ES" sz="14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870" y="834518"/>
        <a:ext cx="3178455" cy="452844"/>
      </dsp:txXfrm>
    </dsp:sp>
    <dsp:sp modelId="{8A41F34F-2B93-42C1-8278-1B8AAB4FE204}">
      <dsp:nvSpPr>
        <dsp:cNvPr id="0" name=""/>
        <dsp:cNvSpPr/>
      </dsp:nvSpPr>
      <dsp:spPr>
        <a:xfrm>
          <a:off x="0" y="1832060"/>
          <a:ext cx="338965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41B3E-CE12-446E-B9BF-98048104BA1D}">
      <dsp:nvSpPr>
        <dsp:cNvPr id="0" name=""/>
        <dsp:cNvSpPr/>
      </dsp:nvSpPr>
      <dsp:spPr>
        <a:xfrm>
          <a:off x="169482" y="1581140"/>
          <a:ext cx="2959945" cy="501840"/>
        </a:xfrm>
        <a:prstGeom prst="roundRect">
          <a:avLst/>
        </a:prstGeom>
        <a:solidFill>
          <a:srgbClr val="C42E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85" tIns="0" rIns="896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Procesos de Apoyo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980" y="1605638"/>
        <a:ext cx="2910949" cy="452844"/>
      </dsp:txXfrm>
    </dsp:sp>
    <dsp:sp modelId="{440D7B09-1C5E-4F20-B6B6-B4255E7AE786}">
      <dsp:nvSpPr>
        <dsp:cNvPr id="0" name=""/>
        <dsp:cNvSpPr/>
      </dsp:nvSpPr>
      <dsp:spPr>
        <a:xfrm>
          <a:off x="0" y="2603180"/>
          <a:ext cx="338965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821C6-C0E0-4AAD-BA17-00E3F34AB06E}">
      <dsp:nvSpPr>
        <dsp:cNvPr id="0" name=""/>
        <dsp:cNvSpPr/>
      </dsp:nvSpPr>
      <dsp:spPr>
        <a:xfrm>
          <a:off x="161372" y="2352260"/>
          <a:ext cx="3227451" cy="50184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85" tIns="0" rIns="896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s-ES" sz="14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de Evaluación y Control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870" y="2376758"/>
        <a:ext cx="317845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D2D1C-B08C-4B8F-9527-5743737DFAEB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59AE5-D3ED-48B8-AA71-030E0C55DE5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446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133036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08772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288563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126834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947804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878551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012820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114409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079759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280091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992998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98674-4A7C-4D21-988F-98DC13B60872}" type="datetimeFigureOut">
              <a:rPr lang="es-CO" smtClean="0"/>
              <a:t>2/10/2023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DE1D-534B-4A12-9EDB-0514CF966D9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861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2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62885" y="2717441"/>
            <a:ext cx="10393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Mapa de Procesos</a:t>
            </a:r>
          </a:p>
          <a:p>
            <a:pPr algn="ctr"/>
            <a:r>
              <a:rPr lang="es-CO" sz="3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Centro de Gestión de Calidad y Acreditación</a:t>
            </a:r>
            <a:endParaRPr lang="es-CO" sz="3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88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5451" y="452067"/>
            <a:ext cx="10659077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s-CO" sz="3600" dirty="0" smtClean="0">
                <a:solidFill>
                  <a:srgbClr val="0032A0"/>
                </a:solidFill>
                <a:latin typeface="Franklin Gothic Demi" panose="020B0703020102020204" pitchFamily="34" charset="0"/>
              </a:rPr>
              <a:t>Mapa de Procesos Universidad del Cauca</a:t>
            </a:r>
          </a:p>
          <a:p>
            <a:pPr algn="ctr"/>
            <a:endParaRPr lang="es-CO" sz="3000" i="1" dirty="0" smtClean="0">
              <a:solidFill>
                <a:srgbClr val="0032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42324" y="2275642"/>
            <a:ext cx="424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un Mapa de Procesos?</a:t>
            </a:r>
            <a:endParaRPr lang="es-C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77668" y="3226816"/>
            <a:ext cx="4864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mapa de procesos es la representación gráfica de la forma en cómo opera la organización para conocer y para satisfacer las necesidades de sus grupos de valor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(Función Pública 1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nov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2019)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015" y="2392569"/>
            <a:ext cx="5353573" cy="28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5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99341" y="698288"/>
            <a:ext cx="1038112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s-CO" sz="3600" dirty="0" smtClean="0">
                <a:solidFill>
                  <a:srgbClr val="0032A0"/>
                </a:solidFill>
                <a:latin typeface="Franklin Gothic Demi" panose="020B0703020102020204" pitchFamily="34" charset="0"/>
              </a:rPr>
              <a:t>Mapa de Procesos Universidad del Cauca</a:t>
            </a:r>
          </a:p>
          <a:p>
            <a:pPr algn="ctr">
              <a:lnSpc>
                <a:spcPts val="3300"/>
              </a:lnSpc>
            </a:pPr>
            <a:endParaRPr lang="es-CO" sz="3600" dirty="0" smtClean="0">
              <a:solidFill>
                <a:srgbClr val="0032A0"/>
              </a:solidFill>
              <a:latin typeface="Franklin Gothic Demi" panose="020B0703020102020204" pitchFamily="34" charset="0"/>
            </a:endParaRPr>
          </a:p>
          <a:p>
            <a:pPr algn="ctr"/>
            <a:endParaRPr lang="es-CO" sz="3000" i="1" dirty="0" smtClean="0">
              <a:solidFill>
                <a:srgbClr val="0032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6177" y="1709814"/>
            <a:ext cx="515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Normativo Universidad del Cauca</a:t>
            </a:r>
            <a:endParaRPr lang="es-C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6177" y="2432748"/>
            <a:ext cx="4864149" cy="28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180000" algn="r"/>
              </a:tabLst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El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artículo 269 de la Constitución Política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 diseñar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y aplicar métodos y procedimientos de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cuyo desarrollo se encuentran principalmente en la ley 87 de 1993 y su Decreto Reglamentario 1537 de 2001. Mediante la Resolución 802 de 2011, la Rectoría adoptó el Sistema Integrado de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Gestión,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basado en el Modelo de Operación por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Que con la Resolución 1015 de 2014 se adoptó el mapa de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procesos.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Mediante Acuerdo 051 de 2015 del Consejo Superior, se creó el Centro de Gestión de Calidad y Acreditación Institucional. Que en el Acuerdo Superior 001 de 2016 se establecen las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5620694"/>
              </p:ext>
            </p:extLst>
          </p:nvPr>
        </p:nvGraphicFramePr>
        <p:xfrm>
          <a:off x="6089905" y="1709814"/>
          <a:ext cx="4692071" cy="378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8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1551" y="411529"/>
            <a:ext cx="1038112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s-CO" sz="3600" dirty="0" smtClean="0">
                <a:solidFill>
                  <a:srgbClr val="0032A0"/>
                </a:solidFill>
                <a:latin typeface="Franklin Gothic Demi" panose="020B0703020102020204" pitchFamily="34" charset="0"/>
              </a:rPr>
              <a:t>Mapa de Procesos Universidad del Cauca</a:t>
            </a:r>
          </a:p>
          <a:p>
            <a:pPr algn="ctr">
              <a:lnSpc>
                <a:spcPts val="3300"/>
              </a:lnSpc>
            </a:pPr>
            <a:endParaRPr lang="es-CO" sz="3600" dirty="0" smtClean="0">
              <a:solidFill>
                <a:srgbClr val="0032A0"/>
              </a:solidFill>
              <a:latin typeface="Franklin Gothic Demi" panose="020B0703020102020204" pitchFamily="34" charset="0"/>
            </a:endParaRPr>
          </a:p>
          <a:p>
            <a:pPr algn="ctr"/>
            <a:endParaRPr lang="es-CO" sz="3000" i="1" dirty="0" smtClean="0">
              <a:solidFill>
                <a:srgbClr val="0032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10478" y="1074875"/>
            <a:ext cx="6358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Procesos y Áreas de Gestión Asociadas</a:t>
            </a:r>
            <a:endParaRPr lang="es-C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06321337"/>
              </p:ext>
            </p:extLst>
          </p:nvPr>
        </p:nvGraphicFramePr>
        <p:xfrm>
          <a:off x="6089905" y="1811912"/>
          <a:ext cx="4692071" cy="378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40842" y="1511830"/>
            <a:ext cx="535709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5">
                    <a:lumMod val="75000"/>
                  </a:schemeClr>
                </a:solidFill>
              </a:rPr>
              <a:t>Estratégicos</a:t>
            </a:r>
          </a:p>
          <a:p>
            <a:endParaRPr lang="es-CO" sz="11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MX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Dirección Universitaria </a:t>
            </a:r>
            <a:endParaRPr lang="es-MX" sz="1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MX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Planeación y desarrollo Institucional </a:t>
            </a:r>
            <a:endParaRPr lang="es-MX" sz="1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MX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Calidad (Involucra Acreditación y Certificación)</a:t>
            </a:r>
            <a:endParaRPr lang="es-CO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0842" y="2673687"/>
            <a:ext cx="5258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Misionales</a:t>
            </a:r>
          </a:p>
          <a:p>
            <a:endParaRPr lang="es-MX" sz="1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MX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</a:t>
            </a:r>
            <a:endParaRPr lang="es-MX" sz="1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MX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investigación, innovación e Interacción social</a:t>
            </a:r>
            <a:endParaRPr lang="es-CO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7302" y="3741313"/>
            <a:ext cx="5107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Apoyo</a:t>
            </a:r>
          </a:p>
          <a:p>
            <a:endParaRPr lang="es-CO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cultura y </a:t>
            </a:r>
            <a:r>
              <a:rPr lang="es-MX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MX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 y financiera</a:t>
            </a:r>
            <a:endParaRPr lang="es-CO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7302" y="4910441"/>
            <a:ext cx="4387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Evaluación</a:t>
            </a:r>
            <a:endParaRPr lang="es-CO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73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1551" y="411529"/>
            <a:ext cx="1038112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s-CO" sz="3600" dirty="0" smtClean="0">
                <a:solidFill>
                  <a:srgbClr val="0032A0"/>
                </a:solidFill>
                <a:latin typeface="Franklin Gothic Demi" panose="020B0703020102020204" pitchFamily="34" charset="0"/>
              </a:rPr>
              <a:t>Mapa de Procesos Universidad del Cauca</a:t>
            </a:r>
          </a:p>
          <a:p>
            <a:pPr algn="ctr">
              <a:lnSpc>
                <a:spcPts val="3300"/>
              </a:lnSpc>
            </a:pPr>
            <a:endParaRPr lang="es-CO" sz="3600" dirty="0" smtClean="0">
              <a:solidFill>
                <a:srgbClr val="0032A0"/>
              </a:solidFill>
              <a:latin typeface="Franklin Gothic Demi" panose="020B0703020102020204" pitchFamily="34" charset="0"/>
            </a:endParaRPr>
          </a:p>
          <a:p>
            <a:pPr algn="ctr"/>
            <a:endParaRPr lang="es-CO" sz="3000" i="1" dirty="0" smtClean="0">
              <a:solidFill>
                <a:srgbClr val="0032A0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89283166"/>
              </p:ext>
            </p:extLst>
          </p:nvPr>
        </p:nvGraphicFramePr>
        <p:xfrm>
          <a:off x="7546143" y="1929358"/>
          <a:ext cx="3389655" cy="307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69752"/>
              </p:ext>
            </p:extLst>
          </p:nvPr>
        </p:nvGraphicFramePr>
        <p:xfrm>
          <a:off x="1978839" y="998180"/>
          <a:ext cx="3490782" cy="5553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0782">
                  <a:extLst>
                    <a:ext uri="{9D8B030D-6E8A-4147-A177-3AD203B41FA5}">
                      <a16:colId xmlns:a16="http://schemas.microsoft.com/office/drawing/2014/main" val="1064541295"/>
                    </a:ext>
                  </a:extLst>
                </a:gridCol>
              </a:tblGrid>
              <a:tr h="246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Gestión</a:t>
                      </a:r>
                      <a:endParaRPr lang="en-US" sz="11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76027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la Planeación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63027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ORI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03638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Comunicaciones ( Sec. General)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11081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la Calidad </a:t>
                      </a:r>
                      <a:r>
                        <a:rPr lang="es-MX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(Cert. -</a:t>
                      </a:r>
                      <a:r>
                        <a:rPr lang="es-MX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Acred.)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72940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Curricular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162566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Facultades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542339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Laboratorios Apoyo a la Docencia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636314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02396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Editorial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897210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Transferencia del Conocimiento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31935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Egresados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81398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de salud a la </a:t>
                      </a:r>
                      <a:r>
                        <a:rPr lang="es-MX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Comunidad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843757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Jurídicos y de </a:t>
                      </a:r>
                      <a:r>
                        <a:rPr lang="es-MX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Conciliación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35146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 Administrativo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11328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Talento Humano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26787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Financiera 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645004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del Mantenimiento 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60028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Jurídica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544950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Bienes y Servicios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119988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Recursos Tecnológicos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12512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Admisiones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33700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Documental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155318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Recursos Bibliográficos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245443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Seguridad y Movilidad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39263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Seguridad y Salud en el Trabajo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544130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del Bienestar Universitario 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87590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la Cultura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851401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la Formación Humana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908574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Adminitrativa UNISALUD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72795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Asistencial UNISALUD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rgbClr val="C42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25665"/>
                  </a:ext>
                </a:extLst>
              </a:tr>
              <a:tr h="17121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n-US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Evaluación y el C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57408"/>
                  </a:ext>
                </a:extLst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5994698" y="3011592"/>
            <a:ext cx="931178" cy="906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856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300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412</Words>
  <Application>Microsoft Office PowerPoint</Application>
  <PresentationFormat>Panorámica</PresentationFormat>
  <Paragraphs>70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Texto</dc:title>
  <dc:creator>Lenovo</dc:creator>
  <cp:lastModifiedBy>ST-H5PJDW2</cp:lastModifiedBy>
  <cp:revision>30</cp:revision>
  <dcterms:created xsi:type="dcterms:W3CDTF">2022-07-05T13:50:31Z</dcterms:created>
  <dcterms:modified xsi:type="dcterms:W3CDTF">2023-10-02T15:23:30Z</dcterms:modified>
</cp:coreProperties>
</file>